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12192000"/>
  <p:notesSz cx="6858000" cy="9144000"/>
  <p:embeddedFontLst>
    <p:embeddedFont>
      <p:font typeface="Rokkitt"/>
      <p:regular r:id="rId28"/>
      <p:bold r:id="rId29"/>
    </p:embeddedFont>
    <p:embeddedFont>
      <p:font typeface="Playfair Display"/>
      <p:regular r:id="rId30"/>
      <p:bold r:id="rId31"/>
      <p:italic r:id="rId32"/>
      <p:boldItalic r:id="rId33"/>
    </p:embeddedFont>
    <p:embeddedFont>
      <p:font typeface="Montserrat"/>
      <p:regular r:id="rId34"/>
      <p:bold r:id="rId35"/>
    </p:embeddedFont>
    <p:embeddedFont>
      <p:font typeface="Domine"/>
      <p:regular r:id="rId36"/>
      <p:bold r:id="rId37"/>
    </p:embeddedFont>
    <p:embeddedFont>
      <p:font typeface="Tahoma"/>
      <p:regular r:id="rId38"/>
      <p:bold r:id="rId39"/>
    </p:embeddedFont>
    <p:embeddedFont>
      <p:font typeface="Oswald"/>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font" Target="fonts/Oswald-regular.fntdata"/><Relationship Id="rId20" Type="http://schemas.openxmlformats.org/officeDocument/2006/relationships/slide" Target="slides/slide16.xml"/><Relationship Id="rId41" Type="http://schemas.openxmlformats.org/officeDocument/2006/relationships/font" Target="fonts/Oswald-bold.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Rokkitt-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kkitt-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layfairDisplay-bold.fntdata"/><Relationship Id="rId30" Type="http://schemas.openxmlformats.org/officeDocument/2006/relationships/font" Target="fonts/PlayfairDisplay-regular.fntdata"/><Relationship Id="rId11" Type="http://schemas.openxmlformats.org/officeDocument/2006/relationships/slide" Target="slides/slide7.xml"/><Relationship Id="rId33" Type="http://schemas.openxmlformats.org/officeDocument/2006/relationships/font" Target="fonts/PlayfairDisplay-boldItalic.fntdata"/><Relationship Id="rId10" Type="http://schemas.openxmlformats.org/officeDocument/2006/relationships/slide" Target="slides/slide6.xml"/><Relationship Id="rId32" Type="http://schemas.openxmlformats.org/officeDocument/2006/relationships/font" Target="fonts/PlayfairDisplay-italic.fntdata"/><Relationship Id="rId13" Type="http://schemas.openxmlformats.org/officeDocument/2006/relationships/slide" Target="slides/slide9.xml"/><Relationship Id="rId35" Type="http://schemas.openxmlformats.org/officeDocument/2006/relationships/font" Target="fonts/Montserrat-bold.fntdata"/><Relationship Id="rId12" Type="http://schemas.openxmlformats.org/officeDocument/2006/relationships/slide" Target="slides/slide8.xml"/><Relationship Id="rId34" Type="http://schemas.openxmlformats.org/officeDocument/2006/relationships/font" Target="fonts/Montserrat-regular.fntdata"/><Relationship Id="rId15" Type="http://schemas.openxmlformats.org/officeDocument/2006/relationships/slide" Target="slides/slide11.xml"/><Relationship Id="rId37" Type="http://schemas.openxmlformats.org/officeDocument/2006/relationships/font" Target="fonts/Domine-bold.fntdata"/><Relationship Id="rId14" Type="http://schemas.openxmlformats.org/officeDocument/2006/relationships/slide" Target="slides/slide10.xml"/><Relationship Id="rId36" Type="http://schemas.openxmlformats.org/officeDocument/2006/relationships/font" Target="fonts/Domine-regular.fntdata"/><Relationship Id="rId17" Type="http://schemas.openxmlformats.org/officeDocument/2006/relationships/slide" Target="slides/slide13.xml"/><Relationship Id="rId39" Type="http://schemas.openxmlformats.org/officeDocument/2006/relationships/font" Target="fonts/Tahoma-bold.fntdata"/><Relationship Id="rId16" Type="http://schemas.openxmlformats.org/officeDocument/2006/relationships/slide" Target="slides/slide12.xml"/><Relationship Id="rId38" Type="http://schemas.openxmlformats.org/officeDocument/2006/relationships/font" Target="fonts/Tahoma-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 name="Shape 60"/>
        <p:cNvGrpSpPr/>
        <p:nvPr/>
      </p:nvGrpSpPr>
      <p:grpSpPr>
        <a:xfrm>
          <a:off x="0" y="0"/>
          <a:ext cx="0" cy="0"/>
          <a:chOff x="0" y="0"/>
          <a:chExt cx="0" cy="0"/>
        </a:xfrm>
      </p:grpSpPr>
      <p:sp>
        <p:nvSpPr>
          <p:cNvPr id="61" name="Shape 61"/>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62" name="Shape 6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 name="Shape 66"/>
        <p:cNvGrpSpPr/>
        <p:nvPr/>
      </p:nvGrpSpPr>
      <p:grpSpPr>
        <a:xfrm>
          <a:off x="0" y="0"/>
          <a:ext cx="0" cy="0"/>
          <a:chOff x="0" y="0"/>
          <a:chExt cx="0" cy="0"/>
        </a:xfrm>
      </p:grpSpPr>
      <p:sp>
        <p:nvSpPr>
          <p:cNvPr id="67" name="Shape 6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68" name="Shape 6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2" name="Shape 72"/>
        <p:cNvGrpSpPr/>
        <p:nvPr/>
      </p:nvGrpSpPr>
      <p:grpSpPr>
        <a:xfrm>
          <a:off x="0" y="0"/>
          <a:ext cx="0" cy="0"/>
          <a:chOff x="0" y="0"/>
          <a:chExt cx="0" cy="0"/>
        </a:xfrm>
      </p:grpSpPr>
      <p:sp>
        <p:nvSpPr>
          <p:cNvPr id="73" name="Shape 7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74" name="Shape 7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9" name="Shape 79"/>
        <p:cNvGrpSpPr/>
        <p:nvPr/>
      </p:nvGrpSpPr>
      <p:grpSpPr>
        <a:xfrm>
          <a:off x="0" y="0"/>
          <a:ext cx="0" cy="0"/>
          <a:chOff x="0" y="0"/>
          <a:chExt cx="0" cy="0"/>
        </a:xfrm>
      </p:grpSpPr>
      <p:sp>
        <p:nvSpPr>
          <p:cNvPr id="80" name="Shape 8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81" name="Shape 8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86" name="Shape 86"/>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 name="Shape 89"/>
        <p:cNvGrpSpPr/>
        <p:nvPr/>
      </p:nvGrpSpPr>
      <p:grpSpPr>
        <a:xfrm>
          <a:off x="0" y="0"/>
          <a:ext cx="0" cy="0"/>
          <a:chOff x="0" y="0"/>
          <a:chExt cx="0" cy="0"/>
        </a:xfrm>
      </p:grpSpPr>
      <p:sp>
        <p:nvSpPr>
          <p:cNvPr id="90" name="Shape 9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91" name="Shape 9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 name="Shape 95"/>
        <p:cNvGrpSpPr/>
        <p:nvPr/>
      </p:nvGrpSpPr>
      <p:grpSpPr>
        <a:xfrm>
          <a:off x="0" y="0"/>
          <a:ext cx="0" cy="0"/>
          <a:chOff x="0" y="0"/>
          <a:chExt cx="0" cy="0"/>
        </a:xfrm>
      </p:grpSpPr>
      <p:sp>
        <p:nvSpPr>
          <p:cNvPr id="96" name="Shape 96"/>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97" name="Shape 9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1" name="Shape 101"/>
        <p:cNvGrpSpPr/>
        <p:nvPr/>
      </p:nvGrpSpPr>
      <p:grpSpPr>
        <a:xfrm>
          <a:off x="0" y="0"/>
          <a:ext cx="0" cy="0"/>
          <a:chOff x="0" y="0"/>
          <a:chExt cx="0" cy="0"/>
        </a:xfrm>
      </p:grpSpPr>
      <p:sp>
        <p:nvSpPr>
          <p:cNvPr id="102" name="Shape 10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03" name="Shape 10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6" name="Shape 106"/>
        <p:cNvGrpSpPr/>
        <p:nvPr/>
      </p:nvGrpSpPr>
      <p:grpSpPr>
        <a:xfrm>
          <a:off x="0" y="0"/>
          <a:ext cx="0" cy="0"/>
          <a:chOff x="0" y="0"/>
          <a:chExt cx="0" cy="0"/>
        </a:xfrm>
      </p:grpSpPr>
      <p:sp>
        <p:nvSpPr>
          <p:cNvPr id="107" name="Shape 10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08" name="Shape 10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2" name="Shape 112"/>
        <p:cNvGrpSpPr/>
        <p:nvPr/>
      </p:nvGrpSpPr>
      <p:grpSpPr>
        <a:xfrm>
          <a:off x="0" y="0"/>
          <a:ext cx="0" cy="0"/>
          <a:chOff x="0" y="0"/>
          <a:chExt cx="0" cy="0"/>
        </a:xfrm>
      </p:grpSpPr>
      <p:sp>
        <p:nvSpPr>
          <p:cNvPr id="113" name="Shape 11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14" name="Shape 11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9" name="Shape 119"/>
        <p:cNvGrpSpPr/>
        <p:nvPr/>
      </p:nvGrpSpPr>
      <p:grpSpPr>
        <a:xfrm>
          <a:off x="0" y="0"/>
          <a:ext cx="0" cy="0"/>
          <a:chOff x="0" y="0"/>
          <a:chExt cx="0" cy="0"/>
        </a:xfrm>
      </p:grpSpPr>
      <p:sp>
        <p:nvSpPr>
          <p:cNvPr id="120" name="Shape 12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21" name="Shape 12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2" name="Shape 132"/>
        <p:cNvGrpSpPr/>
        <p:nvPr/>
      </p:nvGrpSpPr>
      <p:grpSpPr>
        <a:xfrm>
          <a:off x="0" y="0"/>
          <a:ext cx="0" cy="0"/>
          <a:chOff x="0" y="0"/>
          <a:chExt cx="0" cy="0"/>
        </a:xfrm>
      </p:grpSpPr>
      <p:sp>
        <p:nvSpPr>
          <p:cNvPr id="133" name="Shape 13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34" name="Shape 13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0" name="Shape 140"/>
        <p:cNvGrpSpPr/>
        <p:nvPr/>
      </p:nvGrpSpPr>
      <p:grpSpPr>
        <a:xfrm>
          <a:off x="0" y="0"/>
          <a:ext cx="0" cy="0"/>
          <a:chOff x="0" y="0"/>
          <a:chExt cx="0" cy="0"/>
        </a:xfrm>
      </p:grpSpPr>
      <p:sp>
        <p:nvSpPr>
          <p:cNvPr id="141" name="Shape 141"/>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42" name="Shape 14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6" name="Shape 146"/>
        <p:cNvGrpSpPr/>
        <p:nvPr/>
      </p:nvGrpSpPr>
      <p:grpSpPr>
        <a:xfrm>
          <a:off x="0" y="0"/>
          <a:ext cx="0" cy="0"/>
          <a:chOff x="0" y="0"/>
          <a:chExt cx="0" cy="0"/>
        </a:xfrm>
      </p:grpSpPr>
      <p:sp>
        <p:nvSpPr>
          <p:cNvPr id="147" name="Shape 14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48" name="Shape 14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2" name="Shape 152"/>
        <p:cNvGrpSpPr/>
        <p:nvPr/>
      </p:nvGrpSpPr>
      <p:grpSpPr>
        <a:xfrm>
          <a:off x="0" y="0"/>
          <a:ext cx="0" cy="0"/>
          <a:chOff x="0" y="0"/>
          <a:chExt cx="0" cy="0"/>
        </a:xfrm>
      </p:grpSpPr>
      <p:sp>
        <p:nvSpPr>
          <p:cNvPr id="153" name="Shape 15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54" name="Shape 15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8" name="Shape 158"/>
        <p:cNvGrpSpPr/>
        <p:nvPr/>
      </p:nvGrpSpPr>
      <p:grpSpPr>
        <a:xfrm>
          <a:off x="0" y="0"/>
          <a:ext cx="0" cy="0"/>
          <a:chOff x="0" y="0"/>
          <a:chExt cx="0" cy="0"/>
        </a:xfrm>
      </p:grpSpPr>
      <p:sp>
        <p:nvSpPr>
          <p:cNvPr id="159" name="Shape 159"/>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60" name="Shape 16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65" name="Shape 1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9" name="Shape 169"/>
        <p:cNvGrpSpPr/>
        <p:nvPr/>
      </p:nvGrpSpPr>
      <p:grpSpPr>
        <a:xfrm>
          <a:off x="0" y="0"/>
          <a:ext cx="0" cy="0"/>
          <a:chOff x="0" y="0"/>
          <a:chExt cx="0" cy="0"/>
        </a:xfrm>
      </p:grpSpPr>
      <p:sp>
        <p:nvSpPr>
          <p:cNvPr id="170" name="Shape 17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71" name="Shape 1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5" name="Shape 175"/>
        <p:cNvGrpSpPr/>
        <p:nvPr/>
      </p:nvGrpSpPr>
      <p:grpSpPr>
        <a:xfrm>
          <a:off x="0" y="0"/>
          <a:ext cx="0" cy="0"/>
          <a:chOff x="0" y="0"/>
          <a:chExt cx="0" cy="0"/>
        </a:xfrm>
      </p:grpSpPr>
      <p:sp>
        <p:nvSpPr>
          <p:cNvPr id="176" name="Shape 17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77" name="Shape 17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1" name="Shape 181"/>
        <p:cNvGrpSpPr/>
        <p:nvPr/>
      </p:nvGrpSpPr>
      <p:grpSpPr>
        <a:xfrm>
          <a:off x="0" y="0"/>
          <a:ext cx="0" cy="0"/>
          <a:chOff x="0" y="0"/>
          <a:chExt cx="0" cy="0"/>
        </a:xfrm>
      </p:grpSpPr>
      <p:sp>
        <p:nvSpPr>
          <p:cNvPr id="182" name="Shape 18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83" name="Shape 1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7" name="Shape 187"/>
        <p:cNvGrpSpPr/>
        <p:nvPr/>
      </p:nvGrpSpPr>
      <p:grpSpPr>
        <a:xfrm>
          <a:off x="0" y="0"/>
          <a:ext cx="0" cy="0"/>
          <a:chOff x="0" y="0"/>
          <a:chExt cx="0" cy="0"/>
        </a:xfrm>
      </p:grpSpPr>
      <p:sp>
        <p:nvSpPr>
          <p:cNvPr id="188" name="Shape 18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89" name="Shape 1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4" name="Shape 194"/>
        <p:cNvGrpSpPr/>
        <p:nvPr/>
      </p:nvGrpSpPr>
      <p:grpSpPr>
        <a:xfrm>
          <a:off x="0" y="0"/>
          <a:ext cx="0" cy="0"/>
          <a:chOff x="0" y="0"/>
          <a:chExt cx="0" cy="0"/>
        </a:xfrm>
      </p:grpSpPr>
      <p:sp>
        <p:nvSpPr>
          <p:cNvPr id="195" name="Shape 195"/>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96" name="Shape 196"/>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sp>
        <p:nvSpPr>
          <p:cNvPr id="10" name="Shape 10"/>
          <p:cNvSpPr/>
          <p:nvPr/>
        </p:nvSpPr>
        <p:spPr>
          <a:xfrm>
            <a:off x="5715000" y="0"/>
            <a:ext cx="96300" cy="6858000"/>
          </a:xfrm>
          <a:prstGeom prst="rect">
            <a:avLst/>
          </a:prstGeom>
          <a:solidFill>
            <a:schemeClr val="dk2"/>
          </a:solidFill>
          <a:ln>
            <a:noFill/>
          </a:ln>
        </p:spPr>
        <p:txBody>
          <a:bodyPr anchorCtr="0" anchor="ctr" bIns="121900" lIns="121900" rIns="121900" tIns="121900">
            <a:noAutofit/>
          </a:bodyPr>
          <a:lstStyle/>
          <a:p>
            <a:pPr lvl="0">
              <a:spcBef>
                <a:spcPts val="0"/>
              </a:spcBef>
              <a:buNone/>
            </a:pPr>
            <a:r>
              <a:t/>
            </a:r>
            <a:endParaRPr/>
          </a:p>
        </p:txBody>
      </p:sp>
      <p:sp>
        <p:nvSpPr>
          <p:cNvPr id="11" name="Shape 11"/>
          <p:cNvSpPr/>
          <p:nvPr/>
        </p:nvSpPr>
        <p:spPr>
          <a:xfrm>
            <a:off x="5811300" y="0"/>
            <a:ext cx="5137500" cy="6858000"/>
          </a:xfrm>
          <a:prstGeom prst="rect">
            <a:avLst/>
          </a:prstGeom>
          <a:solidFill>
            <a:schemeClr val="accent5"/>
          </a:solidFill>
          <a:ln>
            <a:noFill/>
          </a:ln>
        </p:spPr>
        <p:txBody>
          <a:bodyPr anchorCtr="0" anchor="ctr" bIns="121900" lIns="121900" rIns="121900" tIns="121900">
            <a:noAutofit/>
          </a:bodyPr>
          <a:lstStyle/>
          <a:p>
            <a:pPr lvl="0">
              <a:spcBef>
                <a:spcPts val="0"/>
              </a:spcBef>
              <a:buNone/>
            </a:pPr>
            <a:r>
              <a:t/>
            </a:r>
            <a:endParaRPr/>
          </a:p>
        </p:txBody>
      </p:sp>
      <p:sp>
        <p:nvSpPr>
          <p:cNvPr id="12" name="Shape 12"/>
          <p:cNvSpPr txBox="1"/>
          <p:nvPr>
            <p:ph type="ctrTitle"/>
          </p:nvPr>
        </p:nvSpPr>
        <p:spPr>
          <a:xfrm>
            <a:off x="459000" y="1871800"/>
            <a:ext cx="11274000" cy="2862300"/>
          </a:xfrm>
          <a:prstGeom prst="rect">
            <a:avLst/>
          </a:prstGeom>
          <a:solidFill>
            <a:srgbClr val="FFFFFF"/>
          </a:solidFill>
        </p:spPr>
        <p:txBody>
          <a:bodyPr anchorCtr="0" anchor="ctr" bIns="121900" lIns="121900" rIns="121900" tIns="121900"/>
          <a:lstStyle>
            <a:lvl1pPr lvl="0" algn="ctr">
              <a:spcBef>
                <a:spcPts val="0"/>
              </a:spcBef>
              <a:buSzPct val="100000"/>
              <a:buFont typeface="Playfair Display"/>
              <a:defRPr b="1" sz="9100">
                <a:latin typeface="Playfair Display"/>
                <a:ea typeface="Playfair Display"/>
                <a:cs typeface="Playfair Display"/>
                <a:sym typeface="Playfair Display"/>
              </a:defRPr>
            </a:lvl1pPr>
            <a:lvl2pPr lvl="1" algn="ctr">
              <a:spcBef>
                <a:spcPts val="0"/>
              </a:spcBef>
              <a:buSzPct val="100000"/>
              <a:buFont typeface="Playfair Display"/>
              <a:defRPr b="1" sz="9100">
                <a:latin typeface="Playfair Display"/>
                <a:ea typeface="Playfair Display"/>
                <a:cs typeface="Playfair Display"/>
                <a:sym typeface="Playfair Display"/>
              </a:defRPr>
            </a:lvl2pPr>
            <a:lvl3pPr lvl="2" algn="ctr">
              <a:spcBef>
                <a:spcPts val="0"/>
              </a:spcBef>
              <a:buSzPct val="100000"/>
              <a:buFont typeface="Playfair Display"/>
              <a:defRPr b="1" sz="9100">
                <a:latin typeface="Playfair Display"/>
                <a:ea typeface="Playfair Display"/>
                <a:cs typeface="Playfair Display"/>
                <a:sym typeface="Playfair Display"/>
              </a:defRPr>
            </a:lvl3pPr>
            <a:lvl4pPr lvl="3" algn="ctr">
              <a:spcBef>
                <a:spcPts val="0"/>
              </a:spcBef>
              <a:buSzPct val="100000"/>
              <a:buFont typeface="Playfair Display"/>
              <a:defRPr b="1" sz="9100">
                <a:latin typeface="Playfair Display"/>
                <a:ea typeface="Playfair Display"/>
                <a:cs typeface="Playfair Display"/>
                <a:sym typeface="Playfair Display"/>
              </a:defRPr>
            </a:lvl4pPr>
            <a:lvl5pPr lvl="4" algn="ctr">
              <a:spcBef>
                <a:spcPts val="0"/>
              </a:spcBef>
              <a:buSzPct val="100000"/>
              <a:buFont typeface="Playfair Display"/>
              <a:defRPr b="1" sz="9100">
                <a:latin typeface="Playfair Display"/>
                <a:ea typeface="Playfair Display"/>
                <a:cs typeface="Playfair Display"/>
                <a:sym typeface="Playfair Display"/>
              </a:defRPr>
            </a:lvl5pPr>
            <a:lvl6pPr lvl="5" algn="ctr">
              <a:spcBef>
                <a:spcPts val="0"/>
              </a:spcBef>
              <a:buSzPct val="100000"/>
              <a:buFont typeface="Playfair Display"/>
              <a:defRPr b="1" sz="9100">
                <a:latin typeface="Playfair Display"/>
                <a:ea typeface="Playfair Display"/>
                <a:cs typeface="Playfair Display"/>
                <a:sym typeface="Playfair Display"/>
              </a:defRPr>
            </a:lvl6pPr>
            <a:lvl7pPr lvl="6" algn="ctr">
              <a:spcBef>
                <a:spcPts val="0"/>
              </a:spcBef>
              <a:buSzPct val="100000"/>
              <a:buFont typeface="Playfair Display"/>
              <a:defRPr b="1" sz="9100">
                <a:latin typeface="Playfair Display"/>
                <a:ea typeface="Playfair Display"/>
                <a:cs typeface="Playfair Display"/>
                <a:sym typeface="Playfair Display"/>
              </a:defRPr>
            </a:lvl7pPr>
            <a:lvl8pPr lvl="7" algn="ctr">
              <a:spcBef>
                <a:spcPts val="0"/>
              </a:spcBef>
              <a:buSzPct val="100000"/>
              <a:buFont typeface="Playfair Display"/>
              <a:defRPr b="1" sz="9100">
                <a:latin typeface="Playfair Display"/>
                <a:ea typeface="Playfair Display"/>
                <a:cs typeface="Playfair Display"/>
                <a:sym typeface="Playfair Display"/>
              </a:defRPr>
            </a:lvl8pPr>
            <a:lvl9pPr lvl="8" algn="ctr">
              <a:spcBef>
                <a:spcPts val="0"/>
              </a:spcBef>
              <a:buSzPct val="100000"/>
              <a:buFont typeface="Playfair Display"/>
              <a:defRPr b="1" sz="9100">
                <a:latin typeface="Playfair Display"/>
                <a:ea typeface="Playfair Display"/>
                <a:cs typeface="Playfair Display"/>
                <a:sym typeface="Playfair Display"/>
              </a:defRPr>
            </a:lvl9pPr>
          </a:lstStyle>
          <a:p/>
        </p:txBody>
      </p:sp>
      <p:sp>
        <p:nvSpPr>
          <p:cNvPr id="13" name="Shape 13"/>
          <p:cNvSpPr txBox="1"/>
          <p:nvPr>
            <p:ph idx="1" type="subTitle"/>
          </p:nvPr>
        </p:nvSpPr>
        <p:spPr>
          <a:xfrm>
            <a:off x="459000" y="4734200"/>
            <a:ext cx="6546900" cy="770400"/>
          </a:xfrm>
          <a:prstGeom prst="rect">
            <a:avLst/>
          </a:prstGeom>
          <a:solidFill>
            <a:schemeClr val="dk2"/>
          </a:solidFill>
        </p:spPr>
        <p:txBody>
          <a:bodyPr anchorCtr="0" anchor="ctr" bIns="121900" lIns="121900" rIns="121900" tIns="121900"/>
          <a:lstStyle>
            <a:lvl1pPr lvl="0">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ct val="100000"/>
              <a:buFont typeface="Montserrat"/>
              <a:buNone/>
              <a:defRPr b="1" sz="3200">
                <a:solidFill>
                  <a:schemeClr val="lt1"/>
                </a:solidFill>
                <a:latin typeface="Montserrat"/>
                <a:ea typeface="Montserrat"/>
                <a:cs typeface="Montserrat"/>
                <a:sym typeface="Montserrat"/>
              </a:defRPr>
            </a:lvl9pPr>
          </a:lstStyle>
          <a:p/>
        </p:txBody>
      </p:sp>
      <p:sp>
        <p:nvSpPr>
          <p:cNvPr id="14" name="Shape 14"/>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accent5"/>
        </a:solidFill>
      </p:bgPr>
    </p:bg>
    <p:spTree>
      <p:nvGrpSpPr>
        <p:cNvPr id="15" name="Shape 15"/>
        <p:cNvGrpSpPr/>
        <p:nvPr/>
      </p:nvGrpSpPr>
      <p:grpSpPr>
        <a:xfrm>
          <a:off x="0" y="0"/>
          <a:ext cx="0" cy="0"/>
          <a:chOff x="0" y="0"/>
          <a:chExt cx="0" cy="0"/>
        </a:xfrm>
      </p:grpSpPr>
      <p:sp>
        <p:nvSpPr>
          <p:cNvPr id="16" name="Shape 16"/>
          <p:cNvSpPr/>
          <p:nvPr/>
        </p:nvSpPr>
        <p:spPr>
          <a:xfrm rot="5400000">
            <a:off x="6067700" y="-664800"/>
            <a:ext cx="56700" cy="11274300"/>
          </a:xfrm>
          <a:prstGeom prst="rect">
            <a:avLst/>
          </a:prstGeom>
          <a:solidFill>
            <a:schemeClr val="dk2"/>
          </a:solidFill>
          <a:ln>
            <a:noFill/>
          </a:ln>
        </p:spPr>
        <p:txBody>
          <a:bodyPr anchorCtr="0" anchor="ctr" bIns="121900" lIns="121900" rIns="121900" tIns="121900">
            <a:noAutofit/>
          </a:bodyPr>
          <a:lstStyle/>
          <a:p>
            <a:pPr lvl="0">
              <a:spcBef>
                <a:spcPts val="0"/>
              </a:spcBef>
              <a:buNone/>
            </a:pPr>
            <a:r>
              <a:t/>
            </a:r>
            <a:endParaRPr/>
          </a:p>
        </p:txBody>
      </p:sp>
      <p:sp>
        <p:nvSpPr>
          <p:cNvPr id="17" name="Shape 17"/>
          <p:cNvSpPr txBox="1"/>
          <p:nvPr>
            <p:ph type="title"/>
          </p:nvPr>
        </p:nvSpPr>
        <p:spPr>
          <a:xfrm>
            <a:off x="459000" y="1871800"/>
            <a:ext cx="11274000" cy="2862300"/>
          </a:xfrm>
          <a:prstGeom prst="rect">
            <a:avLst/>
          </a:prstGeom>
          <a:solidFill>
            <a:srgbClr val="FFFFFF"/>
          </a:solidFill>
        </p:spPr>
        <p:txBody>
          <a:bodyPr anchorCtr="0" anchor="ctr" bIns="121900" lIns="121900" rIns="121900" tIns="121900"/>
          <a:lstStyle>
            <a:lvl1pPr lvl="0" algn="ctr">
              <a:spcBef>
                <a:spcPts val="0"/>
              </a:spcBef>
              <a:buSzPct val="100000"/>
              <a:buFont typeface="Playfair Display"/>
              <a:defRPr b="1" sz="6400">
                <a:latin typeface="Playfair Display"/>
                <a:ea typeface="Playfair Display"/>
                <a:cs typeface="Playfair Display"/>
                <a:sym typeface="Playfair Display"/>
              </a:defRPr>
            </a:lvl1pPr>
            <a:lvl2pPr lvl="1" algn="ctr">
              <a:spcBef>
                <a:spcPts val="0"/>
              </a:spcBef>
              <a:buSzPct val="100000"/>
              <a:buFont typeface="Playfair Display"/>
              <a:defRPr b="1" sz="6400">
                <a:latin typeface="Playfair Display"/>
                <a:ea typeface="Playfair Display"/>
                <a:cs typeface="Playfair Display"/>
                <a:sym typeface="Playfair Display"/>
              </a:defRPr>
            </a:lvl2pPr>
            <a:lvl3pPr lvl="2" algn="ctr">
              <a:spcBef>
                <a:spcPts val="0"/>
              </a:spcBef>
              <a:buSzPct val="100000"/>
              <a:buFont typeface="Playfair Display"/>
              <a:defRPr b="1" sz="6400">
                <a:latin typeface="Playfair Display"/>
                <a:ea typeface="Playfair Display"/>
                <a:cs typeface="Playfair Display"/>
                <a:sym typeface="Playfair Display"/>
              </a:defRPr>
            </a:lvl3pPr>
            <a:lvl4pPr lvl="3" algn="ctr">
              <a:spcBef>
                <a:spcPts val="0"/>
              </a:spcBef>
              <a:buSzPct val="100000"/>
              <a:buFont typeface="Playfair Display"/>
              <a:defRPr b="1" sz="6400">
                <a:latin typeface="Playfair Display"/>
                <a:ea typeface="Playfair Display"/>
                <a:cs typeface="Playfair Display"/>
                <a:sym typeface="Playfair Display"/>
              </a:defRPr>
            </a:lvl4pPr>
            <a:lvl5pPr lvl="4" algn="ctr">
              <a:spcBef>
                <a:spcPts val="0"/>
              </a:spcBef>
              <a:buSzPct val="100000"/>
              <a:buFont typeface="Playfair Display"/>
              <a:defRPr b="1" sz="6400">
                <a:latin typeface="Playfair Display"/>
                <a:ea typeface="Playfair Display"/>
                <a:cs typeface="Playfair Display"/>
                <a:sym typeface="Playfair Display"/>
              </a:defRPr>
            </a:lvl5pPr>
            <a:lvl6pPr lvl="5" algn="ctr">
              <a:spcBef>
                <a:spcPts val="0"/>
              </a:spcBef>
              <a:buSzPct val="100000"/>
              <a:buFont typeface="Playfair Display"/>
              <a:defRPr b="1" sz="6400">
                <a:latin typeface="Playfair Display"/>
                <a:ea typeface="Playfair Display"/>
                <a:cs typeface="Playfair Display"/>
                <a:sym typeface="Playfair Display"/>
              </a:defRPr>
            </a:lvl6pPr>
            <a:lvl7pPr lvl="6" algn="ctr">
              <a:spcBef>
                <a:spcPts val="0"/>
              </a:spcBef>
              <a:buSzPct val="100000"/>
              <a:buFont typeface="Playfair Display"/>
              <a:defRPr b="1" sz="6400">
                <a:latin typeface="Playfair Display"/>
                <a:ea typeface="Playfair Display"/>
                <a:cs typeface="Playfair Display"/>
                <a:sym typeface="Playfair Display"/>
              </a:defRPr>
            </a:lvl7pPr>
            <a:lvl8pPr lvl="7" algn="ctr">
              <a:spcBef>
                <a:spcPts val="0"/>
              </a:spcBef>
              <a:buSzPct val="100000"/>
              <a:buFont typeface="Playfair Display"/>
              <a:defRPr b="1" sz="6400">
                <a:latin typeface="Playfair Display"/>
                <a:ea typeface="Playfair Display"/>
                <a:cs typeface="Playfair Display"/>
                <a:sym typeface="Playfair Display"/>
              </a:defRPr>
            </a:lvl8pPr>
            <a:lvl9pPr lvl="8" algn="ctr">
              <a:spcBef>
                <a:spcPts val="0"/>
              </a:spcBef>
              <a:buSzPct val="100000"/>
              <a:buFont typeface="Playfair Display"/>
              <a:defRPr b="1" sz="6400">
                <a:latin typeface="Playfair Display"/>
                <a:ea typeface="Playfair Display"/>
                <a:cs typeface="Playfair Display"/>
                <a:sym typeface="Playfair Display"/>
              </a:defRPr>
            </a:lvl9pPr>
          </a:lstStyle>
          <a:p/>
        </p:txBody>
      </p:sp>
      <p:sp>
        <p:nvSpPr>
          <p:cNvPr id="18" name="Shape 18"/>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9" name="Shape 19"/>
        <p:cNvGrpSpPr/>
        <p:nvPr/>
      </p:nvGrpSpPr>
      <p:grpSpPr>
        <a:xfrm>
          <a:off x="0" y="0"/>
          <a:ext cx="0" cy="0"/>
          <a:chOff x="0" y="0"/>
          <a:chExt cx="0" cy="0"/>
        </a:xfrm>
      </p:grpSpPr>
      <p:sp>
        <p:nvSpPr>
          <p:cNvPr id="20" name="Shape 20"/>
          <p:cNvSpPr txBox="1"/>
          <p:nvPr>
            <p:ph type="title"/>
          </p:nvPr>
        </p:nvSpPr>
        <p:spPr>
          <a:xfrm>
            <a:off x="415600" y="593366"/>
            <a:ext cx="11360700" cy="763500"/>
          </a:xfrm>
          <a:prstGeom prst="rect">
            <a:avLst/>
          </a:prstGeom>
        </p:spPr>
        <p:txBody>
          <a:bodyPr anchorCtr="0" anchor="t" bIns="121900" lIns="121900" rIns="121900" tIns="12190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1" name="Shape 21"/>
          <p:cNvSpPr txBox="1"/>
          <p:nvPr>
            <p:ph idx="1" type="body"/>
          </p:nvPr>
        </p:nvSpPr>
        <p:spPr>
          <a:xfrm>
            <a:off x="415600" y="1645433"/>
            <a:ext cx="11360700" cy="4446300"/>
          </a:xfrm>
          <a:prstGeom prst="rect">
            <a:avLst/>
          </a:prstGeom>
        </p:spPr>
        <p:txBody>
          <a:bodyPr anchorCtr="0" anchor="t" bIns="121900" lIns="121900" rIns="121900" tIns="12190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3" name="Shape 23"/>
        <p:cNvGrpSpPr/>
        <p:nvPr/>
      </p:nvGrpSpPr>
      <p:grpSpPr>
        <a:xfrm>
          <a:off x="0" y="0"/>
          <a:ext cx="0" cy="0"/>
          <a:chOff x="0" y="0"/>
          <a:chExt cx="0" cy="0"/>
        </a:xfrm>
      </p:grpSpPr>
      <p:sp>
        <p:nvSpPr>
          <p:cNvPr id="24" name="Shape 24"/>
          <p:cNvSpPr txBox="1"/>
          <p:nvPr>
            <p:ph type="title"/>
          </p:nvPr>
        </p:nvSpPr>
        <p:spPr>
          <a:xfrm>
            <a:off x="415600" y="593366"/>
            <a:ext cx="11360700" cy="763500"/>
          </a:xfrm>
          <a:prstGeom prst="rect">
            <a:avLst/>
          </a:prstGeom>
        </p:spPr>
        <p:txBody>
          <a:bodyPr anchorCtr="0" anchor="t" bIns="121900" lIns="121900" rIns="121900" tIns="12190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5" name="Shape 25"/>
          <p:cNvSpPr txBox="1"/>
          <p:nvPr>
            <p:ph idx="1" type="body"/>
          </p:nvPr>
        </p:nvSpPr>
        <p:spPr>
          <a:xfrm>
            <a:off x="415600" y="1645400"/>
            <a:ext cx="5333100" cy="4446300"/>
          </a:xfrm>
          <a:prstGeom prst="rect">
            <a:avLst/>
          </a:prstGeom>
        </p:spPr>
        <p:txBody>
          <a:bodyPr anchorCtr="0" anchor="t" bIns="121900" lIns="121900" rIns="121900" tIns="121900"/>
          <a:lstStyle>
            <a:lvl1pPr lvl="0">
              <a:spcBef>
                <a:spcPts val="0"/>
              </a:spcBef>
              <a:buSzPct val="100000"/>
              <a:defRPr sz="19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p:txBody>
      </p:sp>
      <p:sp>
        <p:nvSpPr>
          <p:cNvPr id="26" name="Shape 26"/>
          <p:cNvSpPr txBox="1"/>
          <p:nvPr>
            <p:ph idx="2" type="body"/>
          </p:nvPr>
        </p:nvSpPr>
        <p:spPr>
          <a:xfrm>
            <a:off x="6443200" y="1645400"/>
            <a:ext cx="5333100" cy="4446300"/>
          </a:xfrm>
          <a:prstGeom prst="rect">
            <a:avLst/>
          </a:prstGeom>
        </p:spPr>
        <p:txBody>
          <a:bodyPr anchorCtr="0" anchor="t" bIns="121900" lIns="121900" rIns="121900" tIns="121900"/>
          <a:lstStyle>
            <a:lvl1pPr lvl="0">
              <a:spcBef>
                <a:spcPts val="0"/>
              </a:spcBef>
              <a:buSzPct val="100000"/>
              <a:defRPr sz="19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p:txBody>
      </p:sp>
      <p:sp>
        <p:nvSpPr>
          <p:cNvPr id="27" name="Shape 27"/>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8" name="Shape 28"/>
        <p:cNvGrpSpPr/>
        <p:nvPr/>
      </p:nvGrpSpPr>
      <p:grpSpPr>
        <a:xfrm>
          <a:off x="0" y="0"/>
          <a:ext cx="0" cy="0"/>
          <a:chOff x="0" y="0"/>
          <a:chExt cx="0" cy="0"/>
        </a:xfrm>
      </p:grpSpPr>
      <p:sp>
        <p:nvSpPr>
          <p:cNvPr id="29" name="Shape 29"/>
          <p:cNvSpPr txBox="1"/>
          <p:nvPr>
            <p:ph type="title"/>
          </p:nvPr>
        </p:nvSpPr>
        <p:spPr>
          <a:xfrm>
            <a:off x="415600" y="593366"/>
            <a:ext cx="11360700" cy="763500"/>
          </a:xfrm>
          <a:prstGeom prst="rect">
            <a:avLst/>
          </a:prstGeom>
        </p:spPr>
        <p:txBody>
          <a:bodyPr anchorCtr="0" anchor="t" bIns="121900" lIns="121900" rIns="121900" tIns="12190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0" name="Shape 30"/>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1" name="Shape 31"/>
        <p:cNvGrpSpPr/>
        <p:nvPr/>
      </p:nvGrpSpPr>
      <p:grpSpPr>
        <a:xfrm>
          <a:off x="0" y="0"/>
          <a:ext cx="0" cy="0"/>
          <a:chOff x="0" y="0"/>
          <a:chExt cx="0" cy="0"/>
        </a:xfrm>
      </p:grpSpPr>
      <p:sp>
        <p:nvSpPr>
          <p:cNvPr id="32" name="Shape 32"/>
          <p:cNvSpPr txBox="1"/>
          <p:nvPr>
            <p:ph type="title"/>
          </p:nvPr>
        </p:nvSpPr>
        <p:spPr>
          <a:xfrm>
            <a:off x="415600" y="740800"/>
            <a:ext cx="3744000" cy="1007700"/>
          </a:xfrm>
          <a:prstGeom prst="rect">
            <a:avLst/>
          </a:prstGeom>
        </p:spPr>
        <p:txBody>
          <a:bodyPr anchorCtr="0" anchor="b" bIns="121900" lIns="121900" rIns="121900" tIns="121900"/>
          <a:lstStyle>
            <a:lvl1pPr lvl="0">
              <a:spcBef>
                <a:spcPts val="0"/>
              </a:spcBef>
              <a:buSzPct val="100000"/>
              <a:defRPr sz="3200"/>
            </a:lvl1pPr>
            <a:lvl2pPr lvl="1">
              <a:spcBef>
                <a:spcPts val="0"/>
              </a:spcBef>
              <a:buSzPct val="100000"/>
              <a:defRPr sz="3200"/>
            </a:lvl2pPr>
            <a:lvl3pPr lvl="2">
              <a:spcBef>
                <a:spcPts val="0"/>
              </a:spcBef>
              <a:buSzPct val="100000"/>
              <a:defRPr sz="3200"/>
            </a:lvl3pPr>
            <a:lvl4pPr lvl="3">
              <a:spcBef>
                <a:spcPts val="0"/>
              </a:spcBef>
              <a:buSzPct val="100000"/>
              <a:defRPr sz="3200"/>
            </a:lvl4pPr>
            <a:lvl5pPr lvl="4">
              <a:spcBef>
                <a:spcPts val="0"/>
              </a:spcBef>
              <a:buSzPct val="100000"/>
              <a:defRPr sz="3200"/>
            </a:lvl5pPr>
            <a:lvl6pPr lvl="5">
              <a:spcBef>
                <a:spcPts val="0"/>
              </a:spcBef>
              <a:buSzPct val="100000"/>
              <a:defRPr sz="3200"/>
            </a:lvl6pPr>
            <a:lvl7pPr lvl="6">
              <a:spcBef>
                <a:spcPts val="0"/>
              </a:spcBef>
              <a:buSzPct val="100000"/>
              <a:defRPr sz="3200"/>
            </a:lvl7pPr>
            <a:lvl8pPr lvl="7">
              <a:spcBef>
                <a:spcPts val="0"/>
              </a:spcBef>
              <a:buSzPct val="100000"/>
              <a:defRPr sz="3200"/>
            </a:lvl8pPr>
            <a:lvl9pPr lvl="8">
              <a:spcBef>
                <a:spcPts val="0"/>
              </a:spcBef>
              <a:buSzPct val="100000"/>
              <a:defRPr sz="3200"/>
            </a:lvl9pPr>
          </a:lstStyle>
          <a:p/>
        </p:txBody>
      </p:sp>
      <p:sp>
        <p:nvSpPr>
          <p:cNvPr id="33" name="Shape 33"/>
          <p:cNvSpPr txBox="1"/>
          <p:nvPr>
            <p:ph idx="1" type="body"/>
          </p:nvPr>
        </p:nvSpPr>
        <p:spPr>
          <a:xfrm>
            <a:off x="415600" y="1852800"/>
            <a:ext cx="3744000" cy="4239300"/>
          </a:xfrm>
          <a:prstGeom prst="rect">
            <a:avLst/>
          </a:prstGeom>
        </p:spPr>
        <p:txBody>
          <a:bodyPr anchorCtr="0" anchor="t" bIns="121900" lIns="121900" rIns="121900" tIns="121900"/>
          <a:lstStyle>
            <a:lvl1pPr lvl="0">
              <a:spcBef>
                <a:spcPts val="0"/>
              </a:spcBef>
              <a:buSzPct val="100000"/>
              <a:defRPr sz="16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p:txBody>
      </p:sp>
      <p:sp>
        <p:nvSpPr>
          <p:cNvPr id="34" name="Shape 34"/>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3"/>
        </a:solidFill>
      </p:bgPr>
    </p:bg>
    <p:spTree>
      <p:nvGrpSpPr>
        <p:cNvPr id="35" name="Shape 35"/>
        <p:cNvGrpSpPr/>
        <p:nvPr/>
      </p:nvGrpSpPr>
      <p:grpSpPr>
        <a:xfrm>
          <a:off x="0" y="0"/>
          <a:ext cx="0" cy="0"/>
          <a:chOff x="0" y="0"/>
          <a:chExt cx="0" cy="0"/>
        </a:xfrm>
      </p:grpSpPr>
      <p:sp>
        <p:nvSpPr>
          <p:cNvPr id="36" name="Shape 36"/>
          <p:cNvSpPr txBox="1"/>
          <p:nvPr>
            <p:ph type="title"/>
          </p:nvPr>
        </p:nvSpPr>
        <p:spPr>
          <a:xfrm>
            <a:off x="653666" y="701800"/>
            <a:ext cx="7491600" cy="5454300"/>
          </a:xfrm>
          <a:prstGeom prst="rect">
            <a:avLst/>
          </a:prstGeom>
        </p:spPr>
        <p:txBody>
          <a:bodyPr anchorCtr="0" anchor="ctr" bIns="121900" lIns="121900" rIns="121900" tIns="121900"/>
          <a:lstStyle>
            <a:lvl1pPr lvl="0">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1pPr>
            <a:lvl2pPr lvl="1">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2pPr>
            <a:lvl3pPr lvl="2">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3pPr>
            <a:lvl4pPr lvl="3">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4pPr>
            <a:lvl5pPr lvl="4">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5pPr>
            <a:lvl6pPr lvl="5">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6pPr>
            <a:lvl7pPr lvl="6">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7pPr>
            <a:lvl8pPr lvl="7">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8pPr>
            <a:lvl9pPr lvl="8">
              <a:spcBef>
                <a:spcPts val="0"/>
              </a:spcBef>
              <a:buClr>
                <a:schemeClr val="lt1"/>
              </a:buClr>
              <a:buSzPct val="100000"/>
              <a:buFont typeface="Playfair Display"/>
              <a:defRPr sz="7200">
                <a:solidFill>
                  <a:schemeClr val="lt1"/>
                </a:solidFill>
                <a:latin typeface="Playfair Display"/>
                <a:ea typeface="Playfair Display"/>
                <a:cs typeface="Playfair Display"/>
                <a:sym typeface="Playfair Display"/>
              </a:defRPr>
            </a:lvl9pPr>
          </a:lstStyle>
          <a:p/>
        </p:txBody>
      </p:sp>
      <p:sp>
        <p:nvSpPr>
          <p:cNvPr id="37" name="Shape 37"/>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8" name="Shape 38"/>
        <p:cNvGrpSpPr/>
        <p:nvPr/>
      </p:nvGrpSpPr>
      <p:grpSpPr>
        <a:xfrm>
          <a:off x="0" y="0"/>
          <a:ext cx="0" cy="0"/>
          <a:chOff x="0" y="0"/>
          <a:chExt cx="0" cy="0"/>
        </a:xfrm>
      </p:grpSpPr>
      <p:sp>
        <p:nvSpPr>
          <p:cNvPr id="39" name="Shape 39"/>
          <p:cNvSpPr/>
          <p:nvPr/>
        </p:nvSpPr>
        <p:spPr>
          <a:xfrm>
            <a:off x="6096000" y="-100"/>
            <a:ext cx="6096000" cy="6858000"/>
          </a:xfrm>
          <a:prstGeom prst="rect">
            <a:avLst/>
          </a:prstGeom>
          <a:solidFill>
            <a:schemeClr val="dk1"/>
          </a:solidFill>
          <a:ln>
            <a:noFill/>
          </a:ln>
        </p:spPr>
        <p:txBody>
          <a:bodyPr anchorCtr="0" anchor="ctr" bIns="121900" lIns="121900" rIns="121900" tIns="121900">
            <a:noAutofit/>
          </a:bodyPr>
          <a:lstStyle/>
          <a:p>
            <a:pPr lvl="0">
              <a:spcBef>
                <a:spcPts val="0"/>
              </a:spcBef>
              <a:buNone/>
            </a:pPr>
            <a:r>
              <a:t/>
            </a:r>
            <a:endParaRPr/>
          </a:p>
        </p:txBody>
      </p:sp>
      <p:cxnSp>
        <p:nvCxnSpPr>
          <p:cNvPr id="40" name="Shape 40"/>
          <p:cNvCxnSpPr/>
          <p:nvPr/>
        </p:nvCxnSpPr>
        <p:spPr>
          <a:xfrm>
            <a:off x="6706233" y="5994000"/>
            <a:ext cx="624300" cy="0"/>
          </a:xfrm>
          <a:prstGeom prst="straightConnector1">
            <a:avLst/>
          </a:prstGeom>
          <a:noFill/>
          <a:ln cap="flat" cmpd="sng" w="19050">
            <a:solidFill>
              <a:schemeClr val="dk2"/>
            </a:solidFill>
            <a:prstDash val="solid"/>
            <a:round/>
            <a:headEnd len="med" w="med" type="none"/>
            <a:tailEnd len="med" w="med" type="none"/>
          </a:ln>
        </p:spPr>
      </p:cxnSp>
      <p:sp>
        <p:nvSpPr>
          <p:cNvPr id="41" name="Shape 41"/>
          <p:cNvSpPr txBox="1"/>
          <p:nvPr>
            <p:ph type="title"/>
          </p:nvPr>
        </p:nvSpPr>
        <p:spPr>
          <a:xfrm>
            <a:off x="354000" y="1442233"/>
            <a:ext cx="5393700" cy="2381700"/>
          </a:xfrm>
          <a:prstGeom prst="rect">
            <a:avLst/>
          </a:prstGeom>
        </p:spPr>
        <p:txBody>
          <a:bodyPr anchorCtr="0" anchor="b" bIns="121900" lIns="121900" rIns="121900" tIns="121900"/>
          <a:lstStyle>
            <a:lvl1pPr lvl="0" algn="ctr">
              <a:spcBef>
                <a:spcPts val="0"/>
              </a:spcBef>
              <a:buSzPct val="100000"/>
              <a:defRPr sz="5600"/>
            </a:lvl1pPr>
            <a:lvl2pPr lvl="1" algn="ctr">
              <a:spcBef>
                <a:spcPts val="0"/>
              </a:spcBef>
              <a:buSzPct val="100000"/>
              <a:defRPr sz="5600"/>
            </a:lvl2pPr>
            <a:lvl3pPr lvl="2" algn="ctr">
              <a:spcBef>
                <a:spcPts val="0"/>
              </a:spcBef>
              <a:buSzPct val="100000"/>
              <a:defRPr sz="5600"/>
            </a:lvl3pPr>
            <a:lvl4pPr lvl="3" algn="ctr">
              <a:spcBef>
                <a:spcPts val="0"/>
              </a:spcBef>
              <a:buSzPct val="100000"/>
              <a:defRPr sz="5600"/>
            </a:lvl4pPr>
            <a:lvl5pPr lvl="4" algn="ctr">
              <a:spcBef>
                <a:spcPts val="0"/>
              </a:spcBef>
              <a:buSzPct val="100000"/>
              <a:defRPr sz="5600"/>
            </a:lvl5pPr>
            <a:lvl6pPr lvl="5" algn="ctr">
              <a:spcBef>
                <a:spcPts val="0"/>
              </a:spcBef>
              <a:buSzPct val="100000"/>
              <a:defRPr sz="5600"/>
            </a:lvl6pPr>
            <a:lvl7pPr lvl="6" algn="ctr">
              <a:spcBef>
                <a:spcPts val="0"/>
              </a:spcBef>
              <a:buSzPct val="100000"/>
              <a:defRPr sz="5600"/>
            </a:lvl7pPr>
            <a:lvl8pPr lvl="7" algn="ctr">
              <a:spcBef>
                <a:spcPts val="0"/>
              </a:spcBef>
              <a:buSzPct val="100000"/>
              <a:defRPr sz="5600"/>
            </a:lvl8pPr>
            <a:lvl9pPr lvl="8" algn="ctr">
              <a:spcBef>
                <a:spcPts val="0"/>
              </a:spcBef>
              <a:buSzPct val="100000"/>
              <a:defRPr sz="5600"/>
            </a:lvl9pPr>
          </a:lstStyle>
          <a:p/>
        </p:txBody>
      </p:sp>
      <p:sp>
        <p:nvSpPr>
          <p:cNvPr id="42" name="Shape 42"/>
          <p:cNvSpPr txBox="1"/>
          <p:nvPr>
            <p:ph idx="1" type="subTitle"/>
          </p:nvPr>
        </p:nvSpPr>
        <p:spPr>
          <a:xfrm>
            <a:off x="354000" y="3895201"/>
            <a:ext cx="5393700" cy="1794000"/>
          </a:xfrm>
          <a:prstGeom prst="rect">
            <a:avLst/>
          </a:prstGeom>
        </p:spPr>
        <p:txBody>
          <a:bodyPr anchorCtr="0" anchor="t" bIns="121900" lIns="121900" rIns="121900" tIns="12190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43" name="Shape 43"/>
          <p:cNvSpPr txBox="1"/>
          <p:nvPr>
            <p:ph idx="2" type="body"/>
          </p:nvPr>
        </p:nvSpPr>
        <p:spPr>
          <a:xfrm>
            <a:off x="6586000" y="965600"/>
            <a:ext cx="5115900" cy="4926900"/>
          </a:xfrm>
          <a:prstGeom prst="rect">
            <a:avLst/>
          </a:prstGeom>
        </p:spPr>
        <p:txBody>
          <a:bodyPr anchorCtr="0" anchor="ctr" bIns="121900" lIns="121900" rIns="121900" tIns="12190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4" name="Shape 44"/>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5" name="Shape 45"/>
        <p:cNvGrpSpPr/>
        <p:nvPr/>
      </p:nvGrpSpPr>
      <p:grpSpPr>
        <a:xfrm>
          <a:off x="0" y="0"/>
          <a:ext cx="0" cy="0"/>
          <a:chOff x="0" y="0"/>
          <a:chExt cx="0" cy="0"/>
        </a:xfrm>
      </p:grpSpPr>
      <p:sp>
        <p:nvSpPr>
          <p:cNvPr id="46" name="Shape 46"/>
          <p:cNvSpPr txBox="1"/>
          <p:nvPr>
            <p:ph idx="1" type="body"/>
          </p:nvPr>
        </p:nvSpPr>
        <p:spPr>
          <a:xfrm>
            <a:off x="415600" y="5640766"/>
            <a:ext cx="7998300" cy="806700"/>
          </a:xfrm>
          <a:prstGeom prst="rect">
            <a:avLst/>
          </a:prstGeom>
        </p:spPr>
        <p:txBody>
          <a:bodyPr anchorCtr="0" anchor="ctr" bIns="121900" lIns="121900" rIns="121900" tIns="121900"/>
          <a:lstStyle>
            <a:lvl1pPr lvl="0">
              <a:lnSpc>
                <a:spcPct val="100000"/>
              </a:lnSpc>
              <a:spcBef>
                <a:spcPts val="0"/>
              </a:spcBef>
              <a:spcAft>
                <a:spcPts val="0"/>
              </a:spcAft>
              <a:buNone/>
              <a:defRPr/>
            </a:lvl1pPr>
          </a:lstStyle>
          <a:p/>
        </p:txBody>
      </p:sp>
      <p:sp>
        <p:nvSpPr>
          <p:cNvPr id="47" name="Shape 47"/>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8" name="Shape 48"/>
        <p:cNvGrpSpPr/>
        <p:nvPr/>
      </p:nvGrpSpPr>
      <p:grpSpPr>
        <a:xfrm>
          <a:off x="0" y="0"/>
          <a:ext cx="0" cy="0"/>
          <a:chOff x="0" y="0"/>
          <a:chExt cx="0" cy="0"/>
        </a:xfrm>
      </p:grpSpPr>
      <p:sp>
        <p:nvSpPr>
          <p:cNvPr id="49" name="Shape 49"/>
          <p:cNvSpPr txBox="1"/>
          <p:nvPr>
            <p:ph type="title"/>
          </p:nvPr>
        </p:nvSpPr>
        <p:spPr>
          <a:xfrm>
            <a:off x="415600" y="1333233"/>
            <a:ext cx="11360700" cy="2861700"/>
          </a:xfrm>
          <a:prstGeom prst="rect">
            <a:avLst/>
          </a:prstGeom>
        </p:spPr>
        <p:txBody>
          <a:bodyPr anchorCtr="0" anchor="b" bIns="121900" lIns="121900" rIns="121900" tIns="121900"/>
          <a:lstStyle>
            <a:lvl1pPr lvl="0" algn="ctr">
              <a:spcBef>
                <a:spcPts val="0"/>
              </a:spcBef>
              <a:buSzPct val="100000"/>
              <a:buFont typeface="Montserrat"/>
              <a:defRPr sz="18700">
                <a:latin typeface="Montserrat"/>
                <a:ea typeface="Montserrat"/>
                <a:cs typeface="Montserrat"/>
                <a:sym typeface="Montserrat"/>
              </a:defRPr>
            </a:lvl1pPr>
            <a:lvl2pPr lvl="1" algn="ctr">
              <a:spcBef>
                <a:spcPts val="0"/>
              </a:spcBef>
              <a:buSzPct val="100000"/>
              <a:buFont typeface="Montserrat"/>
              <a:defRPr sz="18700">
                <a:latin typeface="Montserrat"/>
                <a:ea typeface="Montserrat"/>
                <a:cs typeface="Montserrat"/>
                <a:sym typeface="Montserrat"/>
              </a:defRPr>
            </a:lvl2pPr>
            <a:lvl3pPr lvl="2" algn="ctr">
              <a:spcBef>
                <a:spcPts val="0"/>
              </a:spcBef>
              <a:buSzPct val="100000"/>
              <a:buFont typeface="Montserrat"/>
              <a:defRPr sz="18700">
                <a:latin typeface="Montserrat"/>
                <a:ea typeface="Montserrat"/>
                <a:cs typeface="Montserrat"/>
                <a:sym typeface="Montserrat"/>
              </a:defRPr>
            </a:lvl3pPr>
            <a:lvl4pPr lvl="3" algn="ctr">
              <a:spcBef>
                <a:spcPts val="0"/>
              </a:spcBef>
              <a:buSzPct val="100000"/>
              <a:buFont typeface="Montserrat"/>
              <a:defRPr sz="18700">
                <a:latin typeface="Montserrat"/>
                <a:ea typeface="Montserrat"/>
                <a:cs typeface="Montserrat"/>
                <a:sym typeface="Montserrat"/>
              </a:defRPr>
            </a:lvl4pPr>
            <a:lvl5pPr lvl="4" algn="ctr">
              <a:spcBef>
                <a:spcPts val="0"/>
              </a:spcBef>
              <a:buSzPct val="100000"/>
              <a:buFont typeface="Montserrat"/>
              <a:defRPr sz="18700">
                <a:latin typeface="Montserrat"/>
                <a:ea typeface="Montserrat"/>
                <a:cs typeface="Montserrat"/>
                <a:sym typeface="Montserrat"/>
              </a:defRPr>
            </a:lvl5pPr>
            <a:lvl6pPr lvl="5" algn="ctr">
              <a:spcBef>
                <a:spcPts val="0"/>
              </a:spcBef>
              <a:buSzPct val="100000"/>
              <a:buFont typeface="Montserrat"/>
              <a:defRPr sz="18700">
                <a:latin typeface="Montserrat"/>
                <a:ea typeface="Montserrat"/>
                <a:cs typeface="Montserrat"/>
                <a:sym typeface="Montserrat"/>
              </a:defRPr>
            </a:lvl6pPr>
            <a:lvl7pPr lvl="6" algn="ctr">
              <a:spcBef>
                <a:spcPts val="0"/>
              </a:spcBef>
              <a:buSzPct val="100000"/>
              <a:buFont typeface="Montserrat"/>
              <a:defRPr sz="18700">
                <a:latin typeface="Montserrat"/>
                <a:ea typeface="Montserrat"/>
                <a:cs typeface="Montserrat"/>
                <a:sym typeface="Montserrat"/>
              </a:defRPr>
            </a:lvl7pPr>
            <a:lvl8pPr lvl="7" algn="ctr">
              <a:spcBef>
                <a:spcPts val="0"/>
              </a:spcBef>
              <a:buSzPct val="100000"/>
              <a:buFont typeface="Montserrat"/>
              <a:defRPr sz="18700">
                <a:latin typeface="Montserrat"/>
                <a:ea typeface="Montserrat"/>
                <a:cs typeface="Montserrat"/>
                <a:sym typeface="Montserrat"/>
              </a:defRPr>
            </a:lvl8pPr>
            <a:lvl9pPr lvl="8" algn="ctr">
              <a:spcBef>
                <a:spcPts val="0"/>
              </a:spcBef>
              <a:buSzPct val="100000"/>
              <a:buFont typeface="Montserrat"/>
              <a:defRPr sz="18700">
                <a:latin typeface="Montserrat"/>
                <a:ea typeface="Montserrat"/>
                <a:cs typeface="Montserrat"/>
                <a:sym typeface="Montserrat"/>
              </a:defRPr>
            </a:lvl9pPr>
          </a:lstStyle>
          <a:p/>
        </p:txBody>
      </p:sp>
      <p:sp>
        <p:nvSpPr>
          <p:cNvPr id="50" name="Shape 50"/>
          <p:cNvSpPr txBox="1"/>
          <p:nvPr>
            <p:ph idx="1" type="body"/>
          </p:nvPr>
        </p:nvSpPr>
        <p:spPr>
          <a:xfrm>
            <a:off x="415600" y="4304566"/>
            <a:ext cx="11360700" cy="1734300"/>
          </a:xfrm>
          <a:prstGeom prst="rect">
            <a:avLst/>
          </a:prstGeom>
        </p:spPr>
        <p:txBody>
          <a:bodyPr anchorCtr="0" anchor="t" bIns="121900" lIns="121900" rIns="121900" tIns="12190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1" name="Shape 51"/>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2" name="Shape 52"/>
        <p:cNvGrpSpPr/>
        <p:nvPr/>
      </p:nvGrpSpPr>
      <p:grpSpPr>
        <a:xfrm>
          <a:off x="0" y="0"/>
          <a:ext cx="0" cy="0"/>
          <a:chOff x="0" y="0"/>
          <a:chExt cx="0" cy="0"/>
        </a:xfrm>
      </p:grpSpPr>
      <p:sp>
        <p:nvSpPr>
          <p:cNvPr id="53" name="Shape 53"/>
          <p:cNvSpPr txBox="1"/>
          <p:nvPr>
            <p:ph idx="12" type="sldNum"/>
          </p:nvPr>
        </p:nvSpPr>
        <p:spPr>
          <a:xfrm>
            <a:off x="11330665" y="6251678"/>
            <a:ext cx="731700" cy="524700"/>
          </a:xfrm>
          <a:prstGeom prst="rect">
            <a:avLst/>
          </a:prstGeom>
        </p:spPr>
        <p:txBody>
          <a:bodyPr anchorCtr="0" anchor="ctr" bIns="121900" lIns="121900" rIns="121900" tIns="121900">
            <a:noAutofit/>
          </a:bodyPr>
          <a:lstStyle/>
          <a:p>
            <a:pPr lvl="0">
              <a:spcBef>
                <a:spcPts val="0"/>
              </a:spcBef>
              <a:buNone/>
            </a:pPr>
            <a:fld id="{00000000-1234-1234-1234-123412341234}" type="slidenum">
              <a:rPr lang="tr-TR"/>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Başlık ve İçerik">
    <p:spTree>
      <p:nvGrpSpPr>
        <p:cNvPr id="54" name="Shape 54"/>
        <p:cNvGrpSpPr/>
        <p:nvPr/>
      </p:nvGrpSpPr>
      <p:grpSpPr>
        <a:xfrm>
          <a:off x="0" y="0"/>
          <a:ext cx="0" cy="0"/>
          <a:chOff x="0" y="0"/>
          <a:chExt cx="0" cy="0"/>
        </a:xfrm>
      </p:grpSpPr>
      <p:sp>
        <p:nvSpPr>
          <p:cNvPr id="55" name="Shape 55"/>
          <p:cNvSpPr txBox="1"/>
          <p:nvPr>
            <p:ph type="title"/>
          </p:nvPr>
        </p:nvSpPr>
        <p:spPr>
          <a:xfrm>
            <a:off x="913795" y="609600"/>
            <a:ext cx="10353900" cy="1326300"/>
          </a:xfrm>
          <a:prstGeom prst="rect">
            <a:avLst/>
          </a:prstGeom>
          <a:noFill/>
          <a:ln>
            <a:noFill/>
          </a:ln>
        </p:spPr>
        <p:txBody>
          <a:bodyPr anchorCtr="0" anchor="ctr" bIns="121900" lIns="121900" rIns="121900" tIns="121900"/>
          <a:lstStyle>
            <a:lvl1pPr indent="0" lvl="0" marL="0" marR="0" rtl="0" algn="ctr">
              <a:lnSpc>
                <a:spcPct val="90000"/>
              </a:lnSpc>
              <a:spcBef>
                <a:spcPts val="0"/>
              </a:spcBef>
              <a:buClr>
                <a:schemeClr val="lt1"/>
              </a:buClr>
              <a:buFont typeface="Domine"/>
              <a:buNone/>
              <a:defRPr b="1" i="0" sz="3400" u="none" cap="none" strike="noStrike">
                <a:solidFill>
                  <a:schemeClr val="lt1"/>
                </a:solidFill>
                <a:latin typeface="Domine"/>
                <a:ea typeface="Domine"/>
                <a:cs typeface="Domine"/>
                <a:sym typeface="Domine"/>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56" name="Shape 56"/>
          <p:cNvSpPr txBox="1"/>
          <p:nvPr>
            <p:ph idx="1" type="body"/>
          </p:nvPr>
        </p:nvSpPr>
        <p:spPr>
          <a:xfrm>
            <a:off x="913795" y="2096064"/>
            <a:ext cx="10353900" cy="3695100"/>
          </a:xfrm>
          <a:prstGeom prst="rect">
            <a:avLst/>
          </a:prstGeom>
          <a:noFill/>
          <a:ln>
            <a:noFill/>
          </a:ln>
        </p:spPr>
        <p:txBody>
          <a:bodyPr anchorCtr="0" anchor="t" bIns="121900" lIns="121900" rIns="121900" tIns="121900"/>
          <a:lstStyle>
            <a:lvl1pPr indent="-101600" lvl="0" marL="228600" marR="0" rtl="0" algn="l">
              <a:lnSpc>
                <a:spcPct val="120000"/>
              </a:lnSpc>
              <a:spcBef>
                <a:spcPts val="1000"/>
              </a:spcBef>
              <a:buClr>
                <a:schemeClr val="lt1"/>
              </a:buClr>
              <a:buSzPct val="100000"/>
              <a:buFont typeface="Arial"/>
              <a:buChar char="•"/>
              <a:defRPr b="0" i="0" sz="2000" u="none" cap="none" strike="noStrike">
                <a:solidFill>
                  <a:schemeClr val="lt1"/>
                </a:solidFill>
                <a:latin typeface="Rokkitt"/>
                <a:ea typeface="Rokkitt"/>
                <a:cs typeface="Rokkitt"/>
                <a:sym typeface="Rokkitt"/>
              </a:defRPr>
            </a:lvl1pPr>
            <a:lvl2pPr indent="-114300" lvl="1" marL="685800" marR="0" rtl="0" algn="l">
              <a:lnSpc>
                <a:spcPct val="120000"/>
              </a:lnSpc>
              <a:spcBef>
                <a:spcPts val="500"/>
              </a:spcBef>
              <a:buClr>
                <a:schemeClr val="lt1"/>
              </a:buClr>
              <a:buSzPct val="100000"/>
              <a:buFont typeface="Arial"/>
              <a:buChar char="•"/>
              <a:defRPr b="0" i="0" sz="1800" u="none" cap="none" strike="noStrike">
                <a:solidFill>
                  <a:schemeClr val="lt1"/>
                </a:solidFill>
                <a:latin typeface="Rokkitt"/>
                <a:ea typeface="Rokkitt"/>
                <a:cs typeface="Rokkitt"/>
                <a:sym typeface="Rokkitt"/>
              </a:defRPr>
            </a:lvl2pPr>
            <a:lvl3pPr indent="-127000" lvl="2" marL="1143000" marR="0" rtl="0" algn="l">
              <a:lnSpc>
                <a:spcPct val="120000"/>
              </a:lnSpc>
              <a:spcBef>
                <a:spcPts val="500"/>
              </a:spcBef>
              <a:buClr>
                <a:schemeClr val="lt1"/>
              </a:buClr>
              <a:buSzPct val="100000"/>
              <a:buFont typeface="Arial"/>
              <a:buChar char="•"/>
              <a:defRPr b="0" i="0" sz="1600" u="none" cap="none" strike="noStrike">
                <a:solidFill>
                  <a:schemeClr val="lt1"/>
                </a:solidFill>
                <a:latin typeface="Rokkitt"/>
                <a:ea typeface="Rokkitt"/>
                <a:cs typeface="Rokkitt"/>
                <a:sym typeface="Rokkitt"/>
              </a:defRPr>
            </a:lvl3pPr>
            <a:lvl4pPr indent="-139700" lvl="3" marL="1600200" marR="0" rtl="0" algn="l">
              <a:lnSpc>
                <a:spcPct val="120000"/>
              </a:lnSpc>
              <a:spcBef>
                <a:spcPts val="500"/>
              </a:spcBef>
              <a:buClr>
                <a:schemeClr val="lt1"/>
              </a:buClr>
              <a:buSzPct val="100000"/>
              <a:buFont typeface="Arial"/>
              <a:buChar char="•"/>
              <a:defRPr b="0" i="0" sz="1400" u="none" cap="none" strike="noStrike">
                <a:solidFill>
                  <a:schemeClr val="lt1"/>
                </a:solidFill>
                <a:latin typeface="Rokkitt"/>
                <a:ea typeface="Rokkitt"/>
                <a:cs typeface="Rokkitt"/>
                <a:sym typeface="Rokkitt"/>
              </a:defRPr>
            </a:lvl4pPr>
            <a:lvl5pPr indent="-152400" lvl="4" marL="2057400" marR="0" rtl="0" algn="l">
              <a:lnSpc>
                <a:spcPct val="120000"/>
              </a:lnSpc>
              <a:spcBef>
                <a:spcPts val="500"/>
              </a:spcBef>
              <a:buClr>
                <a:schemeClr val="lt1"/>
              </a:buClr>
              <a:buSzPct val="100000"/>
              <a:buFont typeface="Arial"/>
              <a:buChar char="•"/>
              <a:defRPr b="0" i="0" sz="1200" u="none" cap="none" strike="noStrike">
                <a:solidFill>
                  <a:schemeClr val="lt1"/>
                </a:solidFill>
                <a:latin typeface="Rokkitt"/>
                <a:ea typeface="Rokkitt"/>
                <a:cs typeface="Rokkitt"/>
                <a:sym typeface="Rokkitt"/>
              </a:defRPr>
            </a:lvl5pPr>
            <a:lvl6pPr indent="-152400" lvl="5" marL="2514600" marR="0" rtl="0" algn="l">
              <a:lnSpc>
                <a:spcPct val="120000"/>
              </a:lnSpc>
              <a:spcBef>
                <a:spcPts val="500"/>
              </a:spcBef>
              <a:buClr>
                <a:schemeClr val="lt1"/>
              </a:buClr>
              <a:buSzPct val="100000"/>
              <a:buFont typeface="Arial"/>
              <a:buChar char="•"/>
              <a:defRPr b="0" i="0" sz="1200" u="none" cap="none" strike="noStrike">
                <a:solidFill>
                  <a:schemeClr val="lt1"/>
                </a:solidFill>
                <a:latin typeface="Rokkitt"/>
                <a:ea typeface="Rokkitt"/>
                <a:cs typeface="Rokkitt"/>
                <a:sym typeface="Rokkitt"/>
              </a:defRPr>
            </a:lvl6pPr>
            <a:lvl7pPr indent="-152400" lvl="6" marL="2971800" marR="0" rtl="0" algn="l">
              <a:lnSpc>
                <a:spcPct val="120000"/>
              </a:lnSpc>
              <a:spcBef>
                <a:spcPts val="500"/>
              </a:spcBef>
              <a:buClr>
                <a:schemeClr val="lt1"/>
              </a:buClr>
              <a:buSzPct val="100000"/>
              <a:buFont typeface="Arial"/>
              <a:buChar char="•"/>
              <a:defRPr b="0" i="0" sz="1200" u="none" cap="none" strike="noStrike">
                <a:solidFill>
                  <a:schemeClr val="lt1"/>
                </a:solidFill>
                <a:latin typeface="Rokkitt"/>
                <a:ea typeface="Rokkitt"/>
                <a:cs typeface="Rokkitt"/>
                <a:sym typeface="Rokkitt"/>
              </a:defRPr>
            </a:lvl7pPr>
            <a:lvl8pPr indent="-152400" lvl="7" marL="3429000" marR="0" rtl="0" algn="l">
              <a:lnSpc>
                <a:spcPct val="120000"/>
              </a:lnSpc>
              <a:spcBef>
                <a:spcPts val="500"/>
              </a:spcBef>
              <a:buClr>
                <a:schemeClr val="lt1"/>
              </a:buClr>
              <a:buSzPct val="100000"/>
              <a:buFont typeface="Arial"/>
              <a:buChar char="•"/>
              <a:defRPr b="0" i="0" sz="1200" u="none" cap="none" strike="noStrike">
                <a:solidFill>
                  <a:schemeClr val="lt1"/>
                </a:solidFill>
                <a:latin typeface="Rokkitt"/>
                <a:ea typeface="Rokkitt"/>
                <a:cs typeface="Rokkitt"/>
                <a:sym typeface="Rokkitt"/>
              </a:defRPr>
            </a:lvl8pPr>
            <a:lvl9pPr indent="-152400" lvl="8" marL="3886200" marR="0" rtl="0" algn="l">
              <a:lnSpc>
                <a:spcPct val="120000"/>
              </a:lnSpc>
              <a:spcBef>
                <a:spcPts val="500"/>
              </a:spcBef>
              <a:buClr>
                <a:schemeClr val="lt1"/>
              </a:buClr>
              <a:buSzPct val="100000"/>
              <a:buFont typeface="Arial"/>
              <a:buChar char="•"/>
              <a:defRPr b="0" i="0" sz="1200" u="none" cap="none" strike="noStrike">
                <a:solidFill>
                  <a:schemeClr val="lt1"/>
                </a:solidFill>
                <a:latin typeface="Rokkitt"/>
                <a:ea typeface="Rokkitt"/>
                <a:cs typeface="Rokkitt"/>
                <a:sym typeface="Rokkitt"/>
              </a:defRPr>
            </a:lvl9pPr>
          </a:lstStyle>
          <a:p/>
        </p:txBody>
      </p:sp>
      <p:sp>
        <p:nvSpPr>
          <p:cNvPr id="57" name="Shape 57"/>
          <p:cNvSpPr txBox="1"/>
          <p:nvPr>
            <p:ph idx="10" type="dt"/>
          </p:nvPr>
        </p:nvSpPr>
        <p:spPr>
          <a:xfrm>
            <a:off x="7678735" y="5883275"/>
            <a:ext cx="2743200" cy="365100"/>
          </a:xfrm>
          <a:prstGeom prst="rect">
            <a:avLst/>
          </a:prstGeom>
          <a:noFill/>
          <a:ln>
            <a:noFill/>
          </a:ln>
        </p:spPr>
        <p:txBody>
          <a:bodyPr anchorCtr="0" anchor="ctr" bIns="91425" lIns="91425" rIns="91425" tIns="91425"/>
          <a:lstStyle>
            <a:lvl1pPr indent="0" lvl="0" marL="0" marR="0" rtl="0" algn="r">
              <a:spcBef>
                <a:spcPts val="0"/>
              </a:spcBef>
              <a:buNone/>
              <a:defRPr b="0" i="0" sz="1000" u="none" cap="none" strike="noStrike">
                <a:solidFill>
                  <a:schemeClr val="lt1"/>
                </a:solidFill>
                <a:latin typeface="Rokkitt"/>
                <a:ea typeface="Rokkitt"/>
                <a:cs typeface="Rokkitt"/>
                <a:sym typeface="Rokkitt"/>
              </a:defRPr>
            </a:lvl1pPr>
            <a:lvl2pPr indent="0" lvl="1" marL="457200" marR="0" rtl="0" algn="l">
              <a:spcBef>
                <a:spcPts val="0"/>
              </a:spcBef>
              <a:buNone/>
              <a:defRPr b="0" i="0" sz="1800" u="none" cap="none" strike="noStrike">
                <a:solidFill>
                  <a:schemeClr val="lt1"/>
                </a:solidFill>
                <a:latin typeface="Rokkitt"/>
                <a:ea typeface="Rokkitt"/>
                <a:cs typeface="Rokkitt"/>
                <a:sym typeface="Rokkitt"/>
              </a:defRPr>
            </a:lvl2pPr>
            <a:lvl3pPr indent="0" lvl="2" marL="914400" marR="0" rtl="0" algn="l">
              <a:spcBef>
                <a:spcPts val="0"/>
              </a:spcBef>
              <a:buNone/>
              <a:defRPr b="0" i="0" sz="1800" u="none" cap="none" strike="noStrike">
                <a:solidFill>
                  <a:schemeClr val="lt1"/>
                </a:solidFill>
                <a:latin typeface="Rokkitt"/>
                <a:ea typeface="Rokkitt"/>
                <a:cs typeface="Rokkitt"/>
                <a:sym typeface="Rokkitt"/>
              </a:defRPr>
            </a:lvl3pPr>
            <a:lvl4pPr indent="0" lvl="3" marL="1371600" marR="0" rtl="0" algn="l">
              <a:spcBef>
                <a:spcPts val="0"/>
              </a:spcBef>
              <a:buNone/>
              <a:defRPr b="0" i="0" sz="1800" u="none" cap="none" strike="noStrike">
                <a:solidFill>
                  <a:schemeClr val="lt1"/>
                </a:solidFill>
                <a:latin typeface="Rokkitt"/>
                <a:ea typeface="Rokkitt"/>
                <a:cs typeface="Rokkitt"/>
                <a:sym typeface="Rokkitt"/>
              </a:defRPr>
            </a:lvl4pPr>
            <a:lvl5pPr indent="0" lvl="4" marL="1828800" marR="0" rtl="0" algn="l">
              <a:spcBef>
                <a:spcPts val="0"/>
              </a:spcBef>
              <a:buNone/>
              <a:defRPr b="0" i="0" sz="1800" u="none" cap="none" strike="noStrike">
                <a:solidFill>
                  <a:schemeClr val="lt1"/>
                </a:solidFill>
                <a:latin typeface="Rokkitt"/>
                <a:ea typeface="Rokkitt"/>
                <a:cs typeface="Rokkitt"/>
                <a:sym typeface="Rokkitt"/>
              </a:defRPr>
            </a:lvl5pPr>
            <a:lvl6pPr indent="0" lvl="5" marL="2286000" marR="0" rtl="0" algn="l">
              <a:spcBef>
                <a:spcPts val="0"/>
              </a:spcBef>
              <a:buNone/>
              <a:defRPr b="0" i="0" sz="1800" u="none" cap="none" strike="noStrike">
                <a:solidFill>
                  <a:schemeClr val="lt1"/>
                </a:solidFill>
                <a:latin typeface="Rokkitt"/>
                <a:ea typeface="Rokkitt"/>
                <a:cs typeface="Rokkitt"/>
                <a:sym typeface="Rokkitt"/>
              </a:defRPr>
            </a:lvl6pPr>
            <a:lvl7pPr indent="0" lvl="6" marL="2743200" marR="0" rtl="0" algn="l">
              <a:spcBef>
                <a:spcPts val="0"/>
              </a:spcBef>
              <a:buNone/>
              <a:defRPr b="0" i="0" sz="1800" u="none" cap="none" strike="noStrike">
                <a:solidFill>
                  <a:schemeClr val="lt1"/>
                </a:solidFill>
                <a:latin typeface="Rokkitt"/>
                <a:ea typeface="Rokkitt"/>
                <a:cs typeface="Rokkitt"/>
                <a:sym typeface="Rokkitt"/>
              </a:defRPr>
            </a:lvl7pPr>
            <a:lvl8pPr indent="0" lvl="7" marL="3200400" marR="0" rtl="0" algn="l">
              <a:spcBef>
                <a:spcPts val="0"/>
              </a:spcBef>
              <a:buNone/>
              <a:defRPr b="0" i="0" sz="1800" u="none" cap="none" strike="noStrike">
                <a:solidFill>
                  <a:schemeClr val="lt1"/>
                </a:solidFill>
                <a:latin typeface="Rokkitt"/>
                <a:ea typeface="Rokkitt"/>
                <a:cs typeface="Rokkitt"/>
                <a:sym typeface="Rokkitt"/>
              </a:defRPr>
            </a:lvl8pPr>
            <a:lvl9pPr indent="0" lvl="8" marL="3657600" marR="0" rtl="0" algn="l">
              <a:spcBef>
                <a:spcPts val="0"/>
              </a:spcBef>
              <a:buNone/>
              <a:defRPr b="0" i="0" sz="1800" u="none" cap="none" strike="noStrike">
                <a:solidFill>
                  <a:schemeClr val="lt1"/>
                </a:solidFill>
                <a:latin typeface="Rokkitt"/>
                <a:ea typeface="Rokkitt"/>
                <a:cs typeface="Rokkitt"/>
                <a:sym typeface="Rokkitt"/>
              </a:defRPr>
            </a:lvl9pPr>
          </a:lstStyle>
          <a:p/>
        </p:txBody>
      </p:sp>
      <p:sp>
        <p:nvSpPr>
          <p:cNvPr id="58" name="Shape 58"/>
          <p:cNvSpPr txBox="1"/>
          <p:nvPr>
            <p:ph idx="11" type="ftr"/>
          </p:nvPr>
        </p:nvSpPr>
        <p:spPr>
          <a:xfrm>
            <a:off x="913794" y="5883275"/>
            <a:ext cx="6672900" cy="365100"/>
          </a:xfrm>
          <a:prstGeom prst="rect">
            <a:avLst/>
          </a:prstGeom>
          <a:noFill/>
          <a:ln>
            <a:noFill/>
          </a:ln>
        </p:spPr>
        <p:txBody>
          <a:bodyPr anchorCtr="0" anchor="ctr" bIns="91425" lIns="91425" rIns="91425" tIns="91425"/>
          <a:lstStyle>
            <a:lvl1pPr indent="0" lvl="0" marL="0" marR="0" rtl="0" algn="l">
              <a:spcBef>
                <a:spcPts val="0"/>
              </a:spcBef>
              <a:buNone/>
              <a:defRPr b="0" i="0" sz="1000" u="none" cap="none" strike="noStrike">
                <a:solidFill>
                  <a:schemeClr val="lt1"/>
                </a:solidFill>
                <a:latin typeface="Rokkitt"/>
                <a:ea typeface="Rokkitt"/>
                <a:cs typeface="Rokkitt"/>
                <a:sym typeface="Rokkitt"/>
              </a:defRPr>
            </a:lvl1pPr>
            <a:lvl2pPr indent="0" lvl="1" marL="457200" marR="0" rtl="0" algn="l">
              <a:spcBef>
                <a:spcPts val="0"/>
              </a:spcBef>
              <a:buNone/>
              <a:defRPr b="0" i="0" sz="1800" u="none" cap="none" strike="noStrike">
                <a:solidFill>
                  <a:schemeClr val="lt1"/>
                </a:solidFill>
                <a:latin typeface="Rokkitt"/>
                <a:ea typeface="Rokkitt"/>
                <a:cs typeface="Rokkitt"/>
                <a:sym typeface="Rokkitt"/>
              </a:defRPr>
            </a:lvl2pPr>
            <a:lvl3pPr indent="0" lvl="2" marL="914400" marR="0" rtl="0" algn="l">
              <a:spcBef>
                <a:spcPts val="0"/>
              </a:spcBef>
              <a:buNone/>
              <a:defRPr b="0" i="0" sz="1800" u="none" cap="none" strike="noStrike">
                <a:solidFill>
                  <a:schemeClr val="lt1"/>
                </a:solidFill>
                <a:latin typeface="Rokkitt"/>
                <a:ea typeface="Rokkitt"/>
                <a:cs typeface="Rokkitt"/>
                <a:sym typeface="Rokkitt"/>
              </a:defRPr>
            </a:lvl3pPr>
            <a:lvl4pPr indent="0" lvl="3" marL="1371600" marR="0" rtl="0" algn="l">
              <a:spcBef>
                <a:spcPts val="0"/>
              </a:spcBef>
              <a:buNone/>
              <a:defRPr b="0" i="0" sz="1800" u="none" cap="none" strike="noStrike">
                <a:solidFill>
                  <a:schemeClr val="lt1"/>
                </a:solidFill>
                <a:latin typeface="Rokkitt"/>
                <a:ea typeface="Rokkitt"/>
                <a:cs typeface="Rokkitt"/>
                <a:sym typeface="Rokkitt"/>
              </a:defRPr>
            </a:lvl4pPr>
            <a:lvl5pPr indent="0" lvl="4" marL="1828800" marR="0" rtl="0" algn="l">
              <a:spcBef>
                <a:spcPts val="0"/>
              </a:spcBef>
              <a:buNone/>
              <a:defRPr b="0" i="0" sz="1800" u="none" cap="none" strike="noStrike">
                <a:solidFill>
                  <a:schemeClr val="lt1"/>
                </a:solidFill>
                <a:latin typeface="Rokkitt"/>
                <a:ea typeface="Rokkitt"/>
                <a:cs typeface="Rokkitt"/>
                <a:sym typeface="Rokkitt"/>
              </a:defRPr>
            </a:lvl5pPr>
            <a:lvl6pPr indent="0" lvl="5" marL="2286000" marR="0" rtl="0" algn="l">
              <a:spcBef>
                <a:spcPts val="0"/>
              </a:spcBef>
              <a:buNone/>
              <a:defRPr b="0" i="0" sz="1800" u="none" cap="none" strike="noStrike">
                <a:solidFill>
                  <a:schemeClr val="lt1"/>
                </a:solidFill>
                <a:latin typeface="Rokkitt"/>
                <a:ea typeface="Rokkitt"/>
                <a:cs typeface="Rokkitt"/>
                <a:sym typeface="Rokkitt"/>
              </a:defRPr>
            </a:lvl6pPr>
            <a:lvl7pPr indent="0" lvl="6" marL="2743200" marR="0" rtl="0" algn="l">
              <a:spcBef>
                <a:spcPts val="0"/>
              </a:spcBef>
              <a:buNone/>
              <a:defRPr b="0" i="0" sz="1800" u="none" cap="none" strike="noStrike">
                <a:solidFill>
                  <a:schemeClr val="lt1"/>
                </a:solidFill>
                <a:latin typeface="Rokkitt"/>
                <a:ea typeface="Rokkitt"/>
                <a:cs typeface="Rokkitt"/>
                <a:sym typeface="Rokkitt"/>
              </a:defRPr>
            </a:lvl7pPr>
            <a:lvl8pPr indent="0" lvl="7" marL="3200400" marR="0" rtl="0" algn="l">
              <a:spcBef>
                <a:spcPts val="0"/>
              </a:spcBef>
              <a:buNone/>
              <a:defRPr b="0" i="0" sz="1800" u="none" cap="none" strike="noStrike">
                <a:solidFill>
                  <a:schemeClr val="lt1"/>
                </a:solidFill>
                <a:latin typeface="Rokkitt"/>
                <a:ea typeface="Rokkitt"/>
                <a:cs typeface="Rokkitt"/>
                <a:sym typeface="Rokkitt"/>
              </a:defRPr>
            </a:lvl8pPr>
            <a:lvl9pPr indent="0" lvl="8" marL="3657600" marR="0" rtl="0" algn="l">
              <a:spcBef>
                <a:spcPts val="0"/>
              </a:spcBef>
              <a:buNone/>
              <a:defRPr b="0" i="0" sz="1800" u="none" cap="none" strike="noStrike">
                <a:solidFill>
                  <a:schemeClr val="lt1"/>
                </a:solidFill>
                <a:latin typeface="Rokkitt"/>
                <a:ea typeface="Rokkitt"/>
                <a:cs typeface="Rokkitt"/>
                <a:sym typeface="Rokkitt"/>
              </a:defRPr>
            </a:lvl9pPr>
          </a:lstStyle>
          <a:p/>
        </p:txBody>
      </p:sp>
      <p:sp>
        <p:nvSpPr>
          <p:cNvPr id="59" name="Shape 59"/>
          <p:cNvSpPr txBox="1"/>
          <p:nvPr>
            <p:ph idx="12" type="sldNum"/>
          </p:nvPr>
        </p:nvSpPr>
        <p:spPr>
          <a:xfrm>
            <a:off x="10514010" y="5883275"/>
            <a:ext cx="753600" cy="365100"/>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tr-TR" sz="1000" u="none" cap="none" strike="noStrike">
                <a:solidFill>
                  <a:schemeClr val="lt1"/>
                </a:solidFill>
                <a:latin typeface="Rokkitt"/>
                <a:ea typeface="Rokkitt"/>
                <a:cs typeface="Rokkitt"/>
                <a:sym typeface="Rokkitt"/>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15600" y="593366"/>
            <a:ext cx="11360700" cy="763500"/>
          </a:xfrm>
          <a:prstGeom prst="rect">
            <a:avLst/>
          </a:prstGeom>
          <a:noFill/>
          <a:ln>
            <a:noFill/>
          </a:ln>
        </p:spPr>
        <p:txBody>
          <a:bodyPr anchorCtr="0" anchor="t" bIns="121900" lIns="121900" rIns="121900" tIns="121900"/>
          <a:lstStyle>
            <a:lvl1pPr lvl="0">
              <a:spcBef>
                <a:spcPts val="0"/>
              </a:spcBef>
              <a:buClr>
                <a:schemeClr val="dk2"/>
              </a:buClr>
              <a:buSzPct val="100000"/>
              <a:buFont typeface="Oswald"/>
              <a:buNone/>
              <a:defRPr sz="4000">
                <a:solidFill>
                  <a:schemeClr val="dk2"/>
                </a:solidFill>
                <a:latin typeface="Oswald"/>
                <a:ea typeface="Oswald"/>
                <a:cs typeface="Oswald"/>
                <a:sym typeface="Oswald"/>
              </a:defRPr>
            </a:lvl1pPr>
            <a:lvl2pPr lvl="1">
              <a:spcBef>
                <a:spcPts val="0"/>
              </a:spcBef>
              <a:buClr>
                <a:schemeClr val="dk2"/>
              </a:buClr>
              <a:buSzPct val="100000"/>
              <a:buFont typeface="Oswald"/>
              <a:buNone/>
              <a:defRPr sz="4000">
                <a:solidFill>
                  <a:schemeClr val="dk2"/>
                </a:solidFill>
                <a:latin typeface="Oswald"/>
                <a:ea typeface="Oswald"/>
                <a:cs typeface="Oswald"/>
                <a:sym typeface="Oswald"/>
              </a:defRPr>
            </a:lvl2pPr>
            <a:lvl3pPr lvl="2">
              <a:spcBef>
                <a:spcPts val="0"/>
              </a:spcBef>
              <a:buClr>
                <a:schemeClr val="dk2"/>
              </a:buClr>
              <a:buSzPct val="100000"/>
              <a:buFont typeface="Oswald"/>
              <a:buNone/>
              <a:defRPr sz="4000">
                <a:solidFill>
                  <a:schemeClr val="dk2"/>
                </a:solidFill>
                <a:latin typeface="Oswald"/>
                <a:ea typeface="Oswald"/>
                <a:cs typeface="Oswald"/>
                <a:sym typeface="Oswald"/>
              </a:defRPr>
            </a:lvl3pPr>
            <a:lvl4pPr lvl="3">
              <a:spcBef>
                <a:spcPts val="0"/>
              </a:spcBef>
              <a:buClr>
                <a:schemeClr val="dk2"/>
              </a:buClr>
              <a:buSzPct val="100000"/>
              <a:buFont typeface="Oswald"/>
              <a:buNone/>
              <a:defRPr sz="4000">
                <a:solidFill>
                  <a:schemeClr val="dk2"/>
                </a:solidFill>
                <a:latin typeface="Oswald"/>
                <a:ea typeface="Oswald"/>
                <a:cs typeface="Oswald"/>
                <a:sym typeface="Oswald"/>
              </a:defRPr>
            </a:lvl4pPr>
            <a:lvl5pPr lvl="4">
              <a:spcBef>
                <a:spcPts val="0"/>
              </a:spcBef>
              <a:buClr>
                <a:schemeClr val="dk2"/>
              </a:buClr>
              <a:buSzPct val="100000"/>
              <a:buFont typeface="Oswald"/>
              <a:buNone/>
              <a:defRPr sz="4000">
                <a:solidFill>
                  <a:schemeClr val="dk2"/>
                </a:solidFill>
                <a:latin typeface="Oswald"/>
                <a:ea typeface="Oswald"/>
                <a:cs typeface="Oswald"/>
                <a:sym typeface="Oswald"/>
              </a:defRPr>
            </a:lvl5pPr>
            <a:lvl6pPr lvl="5">
              <a:spcBef>
                <a:spcPts val="0"/>
              </a:spcBef>
              <a:buClr>
                <a:schemeClr val="dk2"/>
              </a:buClr>
              <a:buSzPct val="100000"/>
              <a:buFont typeface="Oswald"/>
              <a:buNone/>
              <a:defRPr sz="4000">
                <a:solidFill>
                  <a:schemeClr val="dk2"/>
                </a:solidFill>
                <a:latin typeface="Oswald"/>
                <a:ea typeface="Oswald"/>
                <a:cs typeface="Oswald"/>
                <a:sym typeface="Oswald"/>
              </a:defRPr>
            </a:lvl6pPr>
            <a:lvl7pPr lvl="6">
              <a:spcBef>
                <a:spcPts val="0"/>
              </a:spcBef>
              <a:buClr>
                <a:schemeClr val="dk2"/>
              </a:buClr>
              <a:buSzPct val="100000"/>
              <a:buFont typeface="Oswald"/>
              <a:buNone/>
              <a:defRPr sz="4000">
                <a:solidFill>
                  <a:schemeClr val="dk2"/>
                </a:solidFill>
                <a:latin typeface="Oswald"/>
                <a:ea typeface="Oswald"/>
                <a:cs typeface="Oswald"/>
                <a:sym typeface="Oswald"/>
              </a:defRPr>
            </a:lvl7pPr>
            <a:lvl8pPr lvl="7">
              <a:spcBef>
                <a:spcPts val="0"/>
              </a:spcBef>
              <a:buClr>
                <a:schemeClr val="dk2"/>
              </a:buClr>
              <a:buSzPct val="100000"/>
              <a:buFont typeface="Oswald"/>
              <a:buNone/>
              <a:defRPr sz="4000">
                <a:solidFill>
                  <a:schemeClr val="dk2"/>
                </a:solidFill>
                <a:latin typeface="Oswald"/>
                <a:ea typeface="Oswald"/>
                <a:cs typeface="Oswald"/>
                <a:sym typeface="Oswald"/>
              </a:defRPr>
            </a:lvl8pPr>
            <a:lvl9pPr lvl="8">
              <a:spcBef>
                <a:spcPts val="0"/>
              </a:spcBef>
              <a:buClr>
                <a:schemeClr val="dk2"/>
              </a:buClr>
              <a:buSzPct val="100000"/>
              <a:buFont typeface="Oswald"/>
              <a:buNone/>
              <a:defRPr sz="4000">
                <a:solidFill>
                  <a:schemeClr val="dk2"/>
                </a:solidFill>
                <a:latin typeface="Oswald"/>
                <a:ea typeface="Oswald"/>
                <a:cs typeface="Oswald"/>
                <a:sym typeface="Oswald"/>
              </a:defRPr>
            </a:lvl9pPr>
          </a:lstStyle>
          <a:p/>
        </p:txBody>
      </p:sp>
      <p:sp>
        <p:nvSpPr>
          <p:cNvPr id="7" name="Shape 7"/>
          <p:cNvSpPr txBox="1"/>
          <p:nvPr>
            <p:ph idx="1" type="body"/>
          </p:nvPr>
        </p:nvSpPr>
        <p:spPr>
          <a:xfrm>
            <a:off x="415600" y="1645433"/>
            <a:ext cx="11360700" cy="4446300"/>
          </a:xfrm>
          <a:prstGeom prst="rect">
            <a:avLst/>
          </a:prstGeom>
          <a:noFill/>
          <a:ln>
            <a:noFill/>
          </a:ln>
        </p:spPr>
        <p:txBody>
          <a:bodyPr anchorCtr="0" anchor="t" bIns="121900" lIns="121900" rIns="121900" tIns="121900"/>
          <a:lstStyle>
            <a:lvl1pPr lvl="0">
              <a:lnSpc>
                <a:spcPct val="115000"/>
              </a:lnSpc>
              <a:spcBef>
                <a:spcPts val="0"/>
              </a:spcBef>
              <a:spcAft>
                <a:spcPts val="2100"/>
              </a:spcAft>
              <a:buClr>
                <a:schemeClr val="dk2"/>
              </a:buClr>
              <a:buSzPct val="100000"/>
              <a:buFont typeface="Playfair Display"/>
              <a:defRPr sz="2400">
                <a:solidFill>
                  <a:schemeClr val="dk2"/>
                </a:solidFill>
                <a:latin typeface="Playfair Display"/>
                <a:ea typeface="Playfair Display"/>
                <a:cs typeface="Playfair Display"/>
                <a:sym typeface="Playfair Display"/>
              </a:defRPr>
            </a:lvl1pPr>
            <a:lvl2pPr lvl="1">
              <a:lnSpc>
                <a:spcPct val="115000"/>
              </a:lnSpc>
              <a:spcBef>
                <a:spcPts val="0"/>
              </a:spcBef>
              <a:spcAft>
                <a:spcPts val="2100"/>
              </a:spcAft>
              <a:buClr>
                <a:schemeClr val="dk2"/>
              </a:buClr>
              <a:buSzPct val="100000"/>
              <a:buFont typeface="Playfair Display"/>
              <a:defRPr sz="1900">
                <a:solidFill>
                  <a:schemeClr val="dk2"/>
                </a:solidFill>
                <a:latin typeface="Playfair Display"/>
                <a:ea typeface="Playfair Display"/>
                <a:cs typeface="Playfair Display"/>
                <a:sym typeface="Playfair Display"/>
              </a:defRPr>
            </a:lvl2pPr>
            <a:lvl3pPr lvl="2">
              <a:lnSpc>
                <a:spcPct val="115000"/>
              </a:lnSpc>
              <a:spcBef>
                <a:spcPts val="0"/>
              </a:spcBef>
              <a:spcAft>
                <a:spcPts val="2100"/>
              </a:spcAft>
              <a:buClr>
                <a:schemeClr val="dk2"/>
              </a:buClr>
              <a:buSzPct val="100000"/>
              <a:buFont typeface="Playfair Display"/>
              <a:defRPr sz="1900">
                <a:solidFill>
                  <a:schemeClr val="dk2"/>
                </a:solidFill>
                <a:latin typeface="Playfair Display"/>
                <a:ea typeface="Playfair Display"/>
                <a:cs typeface="Playfair Display"/>
                <a:sym typeface="Playfair Display"/>
              </a:defRPr>
            </a:lvl3pPr>
            <a:lvl4pPr lvl="3">
              <a:lnSpc>
                <a:spcPct val="115000"/>
              </a:lnSpc>
              <a:spcBef>
                <a:spcPts val="0"/>
              </a:spcBef>
              <a:spcAft>
                <a:spcPts val="2100"/>
              </a:spcAft>
              <a:buClr>
                <a:schemeClr val="dk2"/>
              </a:buClr>
              <a:buSzPct val="100000"/>
              <a:buFont typeface="Playfair Display"/>
              <a:defRPr sz="1900">
                <a:solidFill>
                  <a:schemeClr val="dk2"/>
                </a:solidFill>
                <a:latin typeface="Playfair Display"/>
                <a:ea typeface="Playfair Display"/>
                <a:cs typeface="Playfair Display"/>
                <a:sym typeface="Playfair Display"/>
              </a:defRPr>
            </a:lvl4pPr>
            <a:lvl5pPr lvl="4">
              <a:lnSpc>
                <a:spcPct val="115000"/>
              </a:lnSpc>
              <a:spcBef>
                <a:spcPts val="0"/>
              </a:spcBef>
              <a:spcAft>
                <a:spcPts val="2100"/>
              </a:spcAft>
              <a:buClr>
                <a:schemeClr val="dk2"/>
              </a:buClr>
              <a:buSzPct val="100000"/>
              <a:buFont typeface="Playfair Display"/>
              <a:defRPr sz="1900">
                <a:solidFill>
                  <a:schemeClr val="dk2"/>
                </a:solidFill>
                <a:latin typeface="Playfair Display"/>
                <a:ea typeface="Playfair Display"/>
                <a:cs typeface="Playfair Display"/>
                <a:sym typeface="Playfair Display"/>
              </a:defRPr>
            </a:lvl5pPr>
            <a:lvl6pPr lvl="5">
              <a:lnSpc>
                <a:spcPct val="115000"/>
              </a:lnSpc>
              <a:spcBef>
                <a:spcPts val="0"/>
              </a:spcBef>
              <a:spcAft>
                <a:spcPts val="2100"/>
              </a:spcAft>
              <a:buClr>
                <a:schemeClr val="dk2"/>
              </a:buClr>
              <a:buSzPct val="100000"/>
              <a:buFont typeface="Playfair Display"/>
              <a:defRPr sz="1900">
                <a:solidFill>
                  <a:schemeClr val="dk2"/>
                </a:solidFill>
                <a:latin typeface="Playfair Display"/>
                <a:ea typeface="Playfair Display"/>
                <a:cs typeface="Playfair Display"/>
                <a:sym typeface="Playfair Display"/>
              </a:defRPr>
            </a:lvl6pPr>
            <a:lvl7pPr lvl="6">
              <a:lnSpc>
                <a:spcPct val="115000"/>
              </a:lnSpc>
              <a:spcBef>
                <a:spcPts val="0"/>
              </a:spcBef>
              <a:spcAft>
                <a:spcPts val="2100"/>
              </a:spcAft>
              <a:buClr>
                <a:schemeClr val="dk2"/>
              </a:buClr>
              <a:buSzPct val="100000"/>
              <a:buFont typeface="Playfair Display"/>
              <a:defRPr sz="1900">
                <a:solidFill>
                  <a:schemeClr val="dk2"/>
                </a:solidFill>
                <a:latin typeface="Playfair Display"/>
                <a:ea typeface="Playfair Display"/>
                <a:cs typeface="Playfair Display"/>
                <a:sym typeface="Playfair Display"/>
              </a:defRPr>
            </a:lvl7pPr>
            <a:lvl8pPr lvl="7">
              <a:lnSpc>
                <a:spcPct val="115000"/>
              </a:lnSpc>
              <a:spcBef>
                <a:spcPts val="0"/>
              </a:spcBef>
              <a:spcAft>
                <a:spcPts val="2100"/>
              </a:spcAft>
              <a:buClr>
                <a:schemeClr val="dk2"/>
              </a:buClr>
              <a:buSzPct val="100000"/>
              <a:buFont typeface="Playfair Display"/>
              <a:defRPr sz="1900">
                <a:solidFill>
                  <a:schemeClr val="dk2"/>
                </a:solidFill>
                <a:latin typeface="Playfair Display"/>
                <a:ea typeface="Playfair Display"/>
                <a:cs typeface="Playfair Display"/>
                <a:sym typeface="Playfair Display"/>
              </a:defRPr>
            </a:lvl8pPr>
            <a:lvl9pPr lvl="8">
              <a:lnSpc>
                <a:spcPct val="115000"/>
              </a:lnSpc>
              <a:spcBef>
                <a:spcPts val="0"/>
              </a:spcBef>
              <a:spcAft>
                <a:spcPts val="2100"/>
              </a:spcAft>
              <a:buClr>
                <a:schemeClr val="dk2"/>
              </a:buClr>
              <a:buSzPct val="100000"/>
              <a:buFont typeface="Playfair Display"/>
              <a:defRPr sz="1900">
                <a:solidFill>
                  <a:schemeClr val="dk2"/>
                </a:solidFill>
                <a:latin typeface="Playfair Display"/>
                <a:ea typeface="Playfair Display"/>
                <a:cs typeface="Playfair Display"/>
                <a:sym typeface="Playfair Display"/>
              </a:defRPr>
            </a:lvl9pPr>
          </a:lstStyle>
          <a:p/>
        </p:txBody>
      </p:sp>
      <p:sp>
        <p:nvSpPr>
          <p:cNvPr id="8" name="Shape 8"/>
          <p:cNvSpPr txBox="1"/>
          <p:nvPr>
            <p:ph idx="12" type="sldNum"/>
          </p:nvPr>
        </p:nvSpPr>
        <p:spPr>
          <a:xfrm>
            <a:off x="11330665" y="6251678"/>
            <a:ext cx="731700" cy="524700"/>
          </a:xfrm>
          <a:prstGeom prst="rect">
            <a:avLst/>
          </a:prstGeom>
          <a:noFill/>
          <a:ln>
            <a:noFill/>
          </a:ln>
        </p:spPr>
        <p:txBody>
          <a:bodyPr anchorCtr="0" anchor="ctr" bIns="121900" lIns="121900" rIns="121900" tIns="121900">
            <a:noAutofit/>
          </a:bodyPr>
          <a:lstStyle/>
          <a:p>
            <a:pPr lvl="0" algn="r">
              <a:spcBef>
                <a:spcPts val="0"/>
              </a:spcBef>
              <a:buNone/>
            </a:pPr>
            <a:fld id="{00000000-1234-1234-1234-123412341234}" type="slidenum">
              <a:rPr lang="tr-TR" sz="1300">
                <a:solidFill>
                  <a:schemeClr val="dk2"/>
                </a:solidFill>
                <a:latin typeface="Playfair Display"/>
                <a:ea typeface="Playfair Display"/>
                <a:cs typeface="Playfair Display"/>
                <a:sym typeface="Playfair Display"/>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01.png"/><Relationship Id="rId4" Type="http://schemas.openxmlformats.org/officeDocument/2006/relationships/image" Target="../media/image0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0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0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0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0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00.png"/><Relationship Id="rId4" Type="http://schemas.openxmlformats.org/officeDocument/2006/relationships/image" Target="../media/image0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0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 name="Shape 63"/>
        <p:cNvGrpSpPr/>
        <p:nvPr/>
      </p:nvGrpSpPr>
      <p:grpSpPr>
        <a:xfrm>
          <a:off x="0" y="0"/>
          <a:ext cx="0" cy="0"/>
          <a:chOff x="0" y="0"/>
          <a:chExt cx="0" cy="0"/>
        </a:xfrm>
      </p:grpSpPr>
      <p:sp>
        <p:nvSpPr>
          <p:cNvPr id="64" name="Shape 64"/>
          <p:cNvSpPr txBox="1"/>
          <p:nvPr>
            <p:ph type="ctrTitle"/>
          </p:nvPr>
        </p:nvSpPr>
        <p:spPr>
          <a:xfrm>
            <a:off x="48425" y="702550"/>
            <a:ext cx="5731800" cy="1315800"/>
          </a:xfrm>
          <a:prstGeom prst="rect">
            <a:avLst/>
          </a:prstGeom>
          <a:noFill/>
          <a:ln cap="flat" cmpd="sng" w="76200">
            <a:solidFill>
              <a:srgbClr val="000000"/>
            </a:solidFill>
            <a:prstDash val="solid"/>
            <a:round/>
            <a:headEnd len="med" w="med" type="none"/>
            <a:tailEnd len="med" w="med" type="none"/>
          </a:ln>
        </p:spPr>
        <p:txBody>
          <a:bodyPr anchorCtr="0" anchor="b" bIns="45700" lIns="91425" rIns="91425" tIns="45700">
            <a:noAutofit/>
          </a:bodyPr>
          <a:lstStyle/>
          <a:p>
            <a:pPr indent="0" lvl="0" marL="0" marR="0" rtl="0" algn="l">
              <a:lnSpc>
                <a:spcPct val="90000"/>
              </a:lnSpc>
              <a:spcBef>
                <a:spcPts val="0"/>
              </a:spcBef>
              <a:buClr>
                <a:schemeClr val="lt1"/>
              </a:buClr>
              <a:buSzPct val="25000"/>
              <a:buFont typeface="Domine"/>
              <a:buNone/>
            </a:pPr>
            <a:r>
              <a:rPr i="1" lang="tr-TR" sz="3000" u="none" cap="none" strike="noStrike">
                <a:solidFill>
                  <a:srgbClr val="000000"/>
                </a:solidFill>
                <a:latin typeface="Trebuchet MS"/>
                <a:ea typeface="Trebuchet MS"/>
                <a:cs typeface="Trebuchet MS"/>
                <a:sym typeface="Trebuchet MS"/>
              </a:rPr>
              <a:t>SINIF </a:t>
            </a:r>
            <a:r>
              <a:rPr i="1" lang="tr-TR" sz="3000">
                <a:solidFill>
                  <a:srgbClr val="000000"/>
                </a:solidFill>
                <a:latin typeface="Trebuchet MS"/>
                <a:ea typeface="Trebuchet MS"/>
                <a:cs typeface="Trebuchet MS"/>
                <a:sym typeface="Trebuchet MS"/>
              </a:rPr>
              <a:t>YÖ</a:t>
            </a:r>
            <a:r>
              <a:rPr i="1" lang="tr-TR" sz="3000" u="none" cap="none" strike="noStrike">
                <a:solidFill>
                  <a:srgbClr val="000000"/>
                </a:solidFill>
                <a:latin typeface="Trebuchet MS"/>
                <a:ea typeface="Trebuchet MS"/>
                <a:cs typeface="Trebuchet MS"/>
                <a:sym typeface="Trebuchet MS"/>
              </a:rPr>
              <a:t>NETİMİ </a:t>
            </a:r>
            <a:r>
              <a:rPr i="1" lang="tr-TR" sz="3000">
                <a:solidFill>
                  <a:srgbClr val="000000"/>
                </a:solidFill>
                <a:latin typeface="Trebuchet MS"/>
                <a:ea typeface="Trebuchet MS"/>
                <a:cs typeface="Trebuchet MS"/>
                <a:sym typeface="Trebuchet MS"/>
              </a:rPr>
              <a:t>ve</a:t>
            </a:r>
            <a:r>
              <a:rPr i="1" lang="tr-TR" sz="3000" u="none" cap="none" strike="noStrike">
                <a:solidFill>
                  <a:srgbClr val="000000"/>
                </a:solidFill>
                <a:latin typeface="Trebuchet MS"/>
                <a:ea typeface="Trebuchet MS"/>
                <a:cs typeface="Trebuchet MS"/>
                <a:sym typeface="Trebuchet MS"/>
              </a:rPr>
              <a:t> BOYUTLARI</a:t>
            </a:r>
          </a:p>
          <a:p>
            <a:pPr indent="0" lvl="0" marL="0" marR="0" rtl="0" algn="l">
              <a:lnSpc>
                <a:spcPct val="90000"/>
              </a:lnSpc>
              <a:spcBef>
                <a:spcPts val="0"/>
              </a:spcBef>
              <a:buClr>
                <a:schemeClr val="lt1"/>
              </a:buClr>
              <a:buSzPct val="25000"/>
              <a:buFont typeface="Domine"/>
              <a:buNone/>
            </a:pPr>
            <a:r>
              <a:rPr i="1" lang="tr-TR" sz="3000" u="none" cap="none" strike="noStrike">
                <a:solidFill>
                  <a:srgbClr val="000000"/>
                </a:solidFill>
                <a:latin typeface="Trebuchet MS"/>
                <a:ea typeface="Trebuchet MS"/>
                <a:cs typeface="Trebuchet MS"/>
                <a:sym typeface="Trebuchet MS"/>
              </a:rPr>
              <a:t>PLAN PROGRAM</a:t>
            </a:r>
            <a:r>
              <a:rPr i="1" lang="tr-TR" sz="3000">
                <a:solidFill>
                  <a:srgbClr val="000000"/>
                </a:solidFill>
                <a:latin typeface="Trebuchet MS"/>
                <a:ea typeface="Trebuchet MS"/>
                <a:cs typeface="Trebuchet MS"/>
                <a:sym typeface="Trebuchet MS"/>
              </a:rPr>
              <a:t> </a:t>
            </a:r>
            <a:r>
              <a:rPr i="1" lang="tr-TR" sz="3000" u="none" cap="none" strike="noStrike">
                <a:solidFill>
                  <a:srgbClr val="000000"/>
                </a:solidFill>
                <a:latin typeface="Trebuchet MS"/>
                <a:ea typeface="Trebuchet MS"/>
                <a:cs typeface="Trebuchet MS"/>
                <a:sym typeface="Trebuchet MS"/>
              </a:rPr>
              <a:t>HAZIRLIKLARI</a:t>
            </a:r>
          </a:p>
        </p:txBody>
      </p:sp>
      <p:pic>
        <p:nvPicPr>
          <p:cNvPr id="65" name="Shape 65"/>
          <p:cNvPicPr preferRelativeResize="0"/>
          <p:nvPr/>
        </p:nvPicPr>
        <p:blipFill>
          <a:blip r:embed="rId3">
            <a:alphaModFix/>
          </a:blip>
          <a:stretch>
            <a:fillRect/>
          </a:stretch>
        </p:blipFill>
        <p:spPr>
          <a:xfrm>
            <a:off x="2018074" y="843575"/>
            <a:ext cx="8944274" cy="5953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9" name="Shape 69"/>
        <p:cNvGrpSpPr/>
        <p:nvPr/>
      </p:nvGrpSpPr>
      <p:grpSpPr>
        <a:xfrm>
          <a:off x="0" y="0"/>
          <a:ext cx="0" cy="0"/>
          <a:chOff x="0" y="0"/>
          <a:chExt cx="0" cy="0"/>
        </a:xfrm>
      </p:grpSpPr>
      <p:sp>
        <p:nvSpPr>
          <p:cNvPr id="70" name="Shape 70"/>
          <p:cNvSpPr txBox="1"/>
          <p:nvPr>
            <p:ph type="title"/>
          </p:nvPr>
        </p:nvSpPr>
        <p:spPr>
          <a:xfrm>
            <a:off x="913795" y="609600"/>
            <a:ext cx="10353900" cy="1326300"/>
          </a:xfrm>
          <a:prstGeom prst="rect">
            <a:avLst/>
          </a:prstGeom>
          <a:noFill/>
          <a:ln>
            <a:noFill/>
          </a:ln>
        </p:spPr>
        <p:txBody>
          <a:bodyPr anchorCtr="0" anchor="ctr" bIns="45700" lIns="91425" rIns="91425" tIns="45700">
            <a:noAutofit/>
          </a:bodyPr>
          <a:lstStyle/>
          <a:p>
            <a:pPr lvl="0" rtl="0">
              <a:spcBef>
                <a:spcPts val="0"/>
              </a:spcBef>
              <a:buClr>
                <a:schemeClr val="lt1"/>
              </a:buClr>
              <a:buSzPct val="25000"/>
              <a:buFont typeface="Domine"/>
              <a:buNone/>
            </a:pPr>
            <a:r>
              <a:rPr i="1" lang="tr-TR" sz="4400">
                <a:solidFill>
                  <a:schemeClr val="dk2"/>
                </a:solidFill>
                <a:latin typeface="Trebuchet MS"/>
                <a:ea typeface="Trebuchet MS"/>
                <a:cs typeface="Trebuchet MS"/>
                <a:sym typeface="Trebuchet MS"/>
              </a:rPr>
              <a:t>EĞİTİM VE ÖĞRETİM</a:t>
            </a:r>
          </a:p>
        </p:txBody>
      </p:sp>
      <p:sp>
        <p:nvSpPr>
          <p:cNvPr id="71" name="Shape 71"/>
          <p:cNvSpPr txBox="1"/>
          <p:nvPr>
            <p:ph idx="1" type="body"/>
          </p:nvPr>
        </p:nvSpPr>
        <p:spPr>
          <a:xfrm>
            <a:off x="913800" y="2448077"/>
            <a:ext cx="10353600" cy="2950199"/>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11499" lvl="0" marL="36899" marR="0" rtl="0" algn="ctr">
              <a:lnSpc>
                <a:spcPct val="120000"/>
              </a:lnSpc>
              <a:spcBef>
                <a:spcPts val="0"/>
              </a:spcBef>
              <a:spcAft>
                <a:spcPts val="0"/>
              </a:spcAft>
              <a:buClr>
                <a:schemeClr val="lt1"/>
              </a:buClr>
              <a:buSzPct val="25000"/>
              <a:buFont typeface="Arial"/>
              <a:buNone/>
            </a:pPr>
            <a:r>
              <a:t/>
            </a:r>
            <a:endParaRPr sz="2220">
              <a:solidFill>
                <a:srgbClr val="000000"/>
              </a:solidFill>
            </a:endParaRPr>
          </a:p>
          <a:p>
            <a:pPr indent="-11500" lvl="0" marL="36900" marR="0" rtl="0" algn="ctr">
              <a:lnSpc>
                <a:spcPct val="120000"/>
              </a:lnSpc>
              <a:spcBef>
                <a:spcPts val="0"/>
              </a:spcBef>
              <a:spcAft>
                <a:spcPts val="0"/>
              </a:spcAft>
              <a:buClr>
                <a:schemeClr val="lt1"/>
              </a:buClr>
              <a:buSzPct val="25000"/>
              <a:buFont typeface="Arial"/>
              <a:buNone/>
            </a:pPr>
            <a:r>
              <a:rPr b="0" i="0" lang="tr-TR" sz="2220" u="none" cap="none" strike="noStrike">
                <a:solidFill>
                  <a:srgbClr val="000000"/>
                </a:solidFill>
                <a:latin typeface="Trebuchet MS"/>
                <a:ea typeface="Trebuchet MS"/>
                <a:cs typeface="Trebuchet MS"/>
                <a:sym typeface="Trebuchet MS"/>
              </a:rPr>
              <a:t>Eğitim sözcüğünün farklı tanımlarının ortak yanı, onun </a:t>
            </a:r>
            <a:r>
              <a:rPr b="0" i="0" lang="tr-TR" sz="2220" u="sng" cap="none" strike="noStrike">
                <a:solidFill>
                  <a:srgbClr val="000000"/>
                </a:solidFill>
                <a:latin typeface="Trebuchet MS"/>
                <a:ea typeface="Trebuchet MS"/>
                <a:cs typeface="Trebuchet MS"/>
                <a:sym typeface="Trebuchet MS"/>
              </a:rPr>
              <a:t>davranış değiştirme, davranış oluşturma</a:t>
            </a:r>
            <a:r>
              <a:rPr b="0" i="0" lang="tr-TR" sz="2220" u="none" cap="none" strike="noStrike">
                <a:solidFill>
                  <a:srgbClr val="000000"/>
                </a:solidFill>
                <a:latin typeface="Trebuchet MS"/>
                <a:ea typeface="Trebuchet MS"/>
                <a:cs typeface="Trebuchet MS"/>
                <a:sym typeface="Trebuchet MS"/>
              </a:rPr>
              <a:t> amaçlı etkinlikler bütünü olmasıdır.</a:t>
            </a:r>
          </a:p>
          <a:p>
            <a:pPr indent="-11500" lvl="0" marL="36900" marR="0" rtl="0" algn="ctr">
              <a:lnSpc>
                <a:spcPct val="120000"/>
              </a:lnSpc>
              <a:spcBef>
                <a:spcPts val="1000"/>
              </a:spcBef>
              <a:spcAft>
                <a:spcPts val="0"/>
              </a:spcAft>
              <a:buClr>
                <a:schemeClr val="lt1"/>
              </a:buClr>
              <a:buSzPct val="25000"/>
              <a:buFont typeface="Arial"/>
              <a:buNone/>
            </a:pPr>
            <a:r>
              <a:t/>
            </a:r>
            <a:endParaRPr b="0" i="0" sz="2220" u="none" cap="none" strike="noStrike">
              <a:solidFill>
                <a:srgbClr val="000000"/>
              </a:solidFill>
              <a:latin typeface="Trebuchet MS"/>
              <a:ea typeface="Trebuchet MS"/>
              <a:cs typeface="Trebuchet MS"/>
              <a:sym typeface="Trebuchet MS"/>
            </a:endParaRPr>
          </a:p>
          <a:p>
            <a:pPr indent="-11500" lvl="0" marL="36900" marR="0" rtl="0" algn="ctr">
              <a:lnSpc>
                <a:spcPct val="120000"/>
              </a:lnSpc>
              <a:spcBef>
                <a:spcPts val="1000"/>
              </a:spcBef>
              <a:spcAft>
                <a:spcPts val="0"/>
              </a:spcAft>
              <a:buClr>
                <a:schemeClr val="lt1"/>
              </a:buClr>
              <a:buSzPct val="25000"/>
              <a:buFont typeface="Arial"/>
              <a:buNone/>
            </a:pPr>
            <a:r>
              <a:rPr b="0" i="0" lang="tr-TR" sz="2220" u="none" cap="none" strike="noStrike">
                <a:solidFill>
                  <a:srgbClr val="000000"/>
                </a:solidFill>
                <a:latin typeface="Trebuchet MS"/>
                <a:ea typeface="Trebuchet MS"/>
                <a:cs typeface="Trebuchet MS"/>
                <a:sym typeface="Trebuchet MS"/>
              </a:rPr>
              <a:t>Öğretim, öğrenme davranışının sağlanması amacıyla yapılan ön çabalardır.</a:t>
            </a:r>
          </a:p>
          <a:p>
            <a:pPr indent="-11500" lvl="0" marL="36900" marR="0" rtl="0" algn="l">
              <a:lnSpc>
                <a:spcPct val="120000"/>
              </a:lnSpc>
              <a:spcBef>
                <a:spcPts val="1000"/>
              </a:spcBef>
              <a:buClr>
                <a:schemeClr val="lt1"/>
              </a:buClr>
              <a:buSzPct val="25000"/>
              <a:buFont typeface="Arial"/>
              <a:buNone/>
            </a:pPr>
            <a:r>
              <a:t/>
            </a:r>
            <a:endParaRPr b="0" i="0" sz="1850" u="none" cap="none" strike="noStrike">
              <a:solidFill>
                <a:srgbClr val="000000"/>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 name="Shape 75"/>
        <p:cNvGrpSpPr/>
        <p:nvPr/>
      </p:nvGrpSpPr>
      <p:grpSpPr>
        <a:xfrm>
          <a:off x="0" y="0"/>
          <a:ext cx="0" cy="0"/>
          <a:chOff x="0" y="0"/>
          <a:chExt cx="0" cy="0"/>
        </a:xfrm>
      </p:grpSpPr>
      <p:sp>
        <p:nvSpPr>
          <p:cNvPr id="76" name="Shape 76"/>
          <p:cNvSpPr txBox="1"/>
          <p:nvPr>
            <p:ph idx="1" type="body"/>
          </p:nvPr>
        </p:nvSpPr>
        <p:spPr>
          <a:xfrm>
            <a:off x="919200" y="1604552"/>
            <a:ext cx="10353600" cy="2567400"/>
          </a:xfrm>
          <a:prstGeom prst="rect">
            <a:avLst/>
          </a:prstGeom>
          <a:noFill/>
          <a:ln cap="flat" cmpd="sng" w="152400">
            <a:solidFill>
              <a:schemeClr val="dk1"/>
            </a:solidFill>
            <a:prstDash val="dash"/>
            <a:round/>
            <a:headEnd len="med" w="med" type="none"/>
            <a:tailEnd len="med" w="med" type="none"/>
          </a:ln>
        </p:spPr>
        <p:txBody>
          <a:bodyPr anchorCtr="0" anchor="t" bIns="45700" lIns="91425" rIns="91425" tIns="45700">
            <a:noAutofit/>
          </a:bodyPr>
          <a:lstStyle/>
          <a:p>
            <a:pPr indent="-11499" lvl="0" marL="36899" marR="0" rtl="0" algn="ctr">
              <a:lnSpc>
                <a:spcPct val="120000"/>
              </a:lnSpc>
              <a:spcBef>
                <a:spcPts val="0"/>
              </a:spcBef>
              <a:spcAft>
                <a:spcPts val="0"/>
              </a:spcAft>
              <a:buClr>
                <a:schemeClr val="lt1"/>
              </a:buClr>
              <a:buSzPct val="25000"/>
              <a:buFont typeface="Arial"/>
              <a:buNone/>
            </a:pPr>
            <a:r>
              <a:t/>
            </a:r>
            <a:endParaRPr sz="2400">
              <a:solidFill>
                <a:srgbClr val="000000"/>
              </a:solidFill>
              <a:latin typeface="Trebuchet MS"/>
              <a:ea typeface="Trebuchet MS"/>
              <a:cs typeface="Trebuchet MS"/>
              <a:sym typeface="Trebuchet MS"/>
            </a:endParaRPr>
          </a:p>
          <a:p>
            <a:pPr indent="-381000" lvl="0" marL="457200" marR="0" rtl="0" algn="ctr">
              <a:lnSpc>
                <a:spcPct val="120000"/>
              </a:lnSpc>
              <a:spcBef>
                <a:spcPts val="0"/>
              </a:spcBef>
              <a:spcAft>
                <a:spcPts val="0"/>
              </a:spcAft>
              <a:buClr>
                <a:schemeClr val="dk1"/>
              </a:buClr>
              <a:buSzPct val="100000"/>
              <a:buFont typeface="Trebuchet MS"/>
            </a:pPr>
            <a:r>
              <a:rPr b="0" i="0" lang="tr-TR" sz="2400" u="none" cap="none" strike="noStrike">
                <a:solidFill>
                  <a:srgbClr val="000000"/>
                </a:solidFill>
                <a:latin typeface="Trebuchet MS"/>
                <a:ea typeface="Trebuchet MS"/>
                <a:cs typeface="Trebuchet MS"/>
                <a:sym typeface="Trebuchet MS"/>
              </a:rPr>
              <a:t>İnsanların öğrenim düzeylerinin göstergesi </a:t>
            </a:r>
            <a:r>
              <a:rPr b="1" lang="tr-TR" sz="2400" u="sng">
                <a:solidFill>
                  <a:srgbClr val="000000"/>
                </a:solidFill>
                <a:latin typeface="Trebuchet MS"/>
                <a:ea typeface="Trebuchet MS"/>
                <a:cs typeface="Trebuchet MS"/>
                <a:sym typeface="Trebuchet MS"/>
              </a:rPr>
              <a:t>diploma</a:t>
            </a:r>
            <a:r>
              <a:rPr b="1" i="0" lang="tr-TR" sz="2400" u="sng" cap="none" strike="noStrike">
                <a:solidFill>
                  <a:srgbClr val="000000"/>
                </a:solidFill>
                <a:latin typeface="Trebuchet MS"/>
                <a:ea typeface="Trebuchet MS"/>
                <a:cs typeface="Trebuchet MS"/>
                <a:sym typeface="Trebuchet MS"/>
              </a:rPr>
              <a:t>sıdır.</a:t>
            </a:r>
          </a:p>
          <a:p>
            <a:pPr indent="0" lvl="0" marL="0" marR="0" rtl="0" algn="ctr">
              <a:lnSpc>
                <a:spcPct val="120000"/>
              </a:lnSpc>
              <a:spcBef>
                <a:spcPts val="1000"/>
              </a:spcBef>
              <a:spcAft>
                <a:spcPts val="0"/>
              </a:spcAft>
              <a:buNone/>
            </a:pPr>
            <a:r>
              <a:t/>
            </a:r>
            <a:endParaRPr b="0" i="0" sz="2400" u="none" cap="none" strike="noStrike">
              <a:solidFill>
                <a:srgbClr val="000000"/>
              </a:solidFill>
              <a:latin typeface="Trebuchet MS"/>
              <a:ea typeface="Trebuchet MS"/>
              <a:cs typeface="Trebuchet MS"/>
              <a:sym typeface="Trebuchet MS"/>
            </a:endParaRPr>
          </a:p>
          <a:p>
            <a:pPr indent="-381000" lvl="0" marL="457200" marR="0" rtl="0" algn="ctr">
              <a:lnSpc>
                <a:spcPct val="120000"/>
              </a:lnSpc>
              <a:spcBef>
                <a:spcPts val="1000"/>
              </a:spcBef>
              <a:spcAft>
                <a:spcPts val="0"/>
              </a:spcAft>
              <a:buClr>
                <a:schemeClr val="dk1"/>
              </a:buClr>
              <a:buSzPct val="100000"/>
              <a:buFont typeface="Trebuchet MS"/>
            </a:pPr>
            <a:r>
              <a:rPr b="0" i="0" lang="tr-TR" sz="2400" u="none" cap="none" strike="noStrike">
                <a:solidFill>
                  <a:srgbClr val="000000"/>
                </a:solidFill>
                <a:latin typeface="Trebuchet MS"/>
                <a:ea typeface="Trebuchet MS"/>
                <a:cs typeface="Trebuchet MS"/>
                <a:sym typeface="Trebuchet MS"/>
              </a:rPr>
              <a:t>Eğitim düzeylerinin göstergesi </a:t>
            </a:r>
            <a:r>
              <a:rPr b="1" lang="tr-TR" sz="2400" u="sng">
                <a:solidFill>
                  <a:srgbClr val="000000"/>
                </a:solidFill>
                <a:latin typeface="Trebuchet MS"/>
                <a:ea typeface="Trebuchet MS"/>
                <a:cs typeface="Trebuchet MS"/>
                <a:sym typeface="Trebuchet MS"/>
              </a:rPr>
              <a:t>davranışları</a:t>
            </a:r>
            <a:r>
              <a:rPr b="1" i="0" lang="tr-TR" sz="2400" u="sng" cap="none" strike="noStrike">
                <a:solidFill>
                  <a:srgbClr val="000000"/>
                </a:solidFill>
                <a:latin typeface="Trebuchet MS"/>
                <a:ea typeface="Trebuchet MS"/>
                <a:cs typeface="Trebuchet MS"/>
                <a:sym typeface="Trebuchet MS"/>
              </a:rPr>
              <a:t>dır.</a:t>
            </a:r>
          </a:p>
          <a:p>
            <a:pPr indent="0" lvl="0" marL="0" marR="0" rtl="0" algn="l">
              <a:lnSpc>
                <a:spcPct val="120000"/>
              </a:lnSpc>
              <a:spcBef>
                <a:spcPts val="1000"/>
              </a:spcBef>
              <a:buNone/>
            </a:pPr>
            <a:r>
              <a:t/>
            </a:r>
            <a:endParaRPr b="0" i="0" sz="2000" u="none" cap="none" strike="noStrike">
              <a:solidFill>
                <a:srgbClr val="000000"/>
              </a:solidFill>
              <a:latin typeface="Trebuchet MS"/>
              <a:ea typeface="Trebuchet MS"/>
              <a:cs typeface="Trebuchet MS"/>
              <a:sym typeface="Trebuchet MS"/>
            </a:endParaRPr>
          </a:p>
        </p:txBody>
      </p:sp>
      <p:pic>
        <p:nvPicPr>
          <p:cNvPr id="77" name="Shape 77"/>
          <p:cNvPicPr preferRelativeResize="0"/>
          <p:nvPr/>
        </p:nvPicPr>
        <p:blipFill>
          <a:blip r:embed="rId3">
            <a:alphaModFix/>
          </a:blip>
          <a:stretch>
            <a:fillRect/>
          </a:stretch>
        </p:blipFill>
        <p:spPr>
          <a:xfrm>
            <a:off x="7427175" y="4324350"/>
            <a:ext cx="4267200" cy="2533650"/>
          </a:xfrm>
          <a:prstGeom prst="rect">
            <a:avLst/>
          </a:prstGeom>
          <a:noFill/>
          <a:ln>
            <a:noFill/>
          </a:ln>
        </p:spPr>
      </p:pic>
      <p:pic>
        <p:nvPicPr>
          <p:cNvPr id="78" name="Shape 78"/>
          <p:cNvPicPr preferRelativeResize="0"/>
          <p:nvPr/>
        </p:nvPicPr>
        <p:blipFill>
          <a:blip r:embed="rId4">
            <a:alphaModFix/>
          </a:blip>
          <a:stretch>
            <a:fillRect/>
          </a:stretch>
        </p:blipFill>
        <p:spPr>
          <a:xfrm rot="-367072">
            <a:off x="-139974" y="-155502"/>
            <a:ext cx="2908050" cy="2362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2" name="Shape 82"/>
        <p:cNvGrpSpPr/>
        <p:nvPr/>
      </p:nvGrpSpPr>
      <p:grpSpPr>
        <a:xfrm>
          <a:off x="0" y="0"/>
          <a:ext cx="0" cy="0"/>
          <a:chOff x="0" y="0"/>
          <a:chExt cx="0" cy="0"/>
        </a:xfrm>
      </p:grpSpPr>
      <p:sp>
        <p:nvSpPr>
          <p:cNvPr id="83" name="Shape 83"/>
          <p:cNvSpPr txBox="1"/>
          <p:nvPr>
            <p:ph idx="1" type="body"/>
          </p:nvPr>
        </p:nvSpPr>
        <p:spPr>
          <a:xfrm>
            <a:off x="913800" y="1313124"/>
            <a:ext cx="10353600" cy="44781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11499" lvl="0" marL="36899" marR="0" rtl="0" algn="ctr">
              <a:lnSpc>
                <a:spcPct val="120000"/>
              </a:lnSpc>
              <a:spcBef>
                <a:spcPts val="0"/>
              </a:spcBef>
              <a:spcAft>
                <a:spcPts val="0"/>
              </a:spcAft>
              <a:buClr>
                <a:schemeClr val="lt1"/>
              </a:buClr>
              <a:buSzPct val="25000"/>
              <a:buFont typeface="Arial"/>
              <a:buNone/>
            </a:pPr>
            <a:r>
              <a:t/>
            </a:r>
            <a:endParaRPr sz="2400">
              <a:solidFill>
                <a:srgbClr val="000000"/>
              </a:solidFill>
              <a:latin typeface="Trebuchet MS"/>
              <a:ea typeface="Trebuchet MS"/>
              <a:cs typeface="Trebuchet MS"/>
              <a:sym typeface="Trebuchet MS"/>
            </a:endParaRPr>
          </a:p>
          <a:p>
            <a:pPr indent="-11500" lvl="0" marL="36900" marR="0" rtl="0" algn="ctr">
              <a:lnSpc>
                <a:spcPct val="120000"/>
              </a:lnSpc>
              <a:spcBef>
                <a:spcPts val="0"/>
              </a:spcBef>
              <a:spcAft>
                <a:spcPts val="0"/>
              </a:spcAft>
              <a:buClr>
                <a:schemeClr val="lt1"/>
              </a:buClr>
              <a:buSzPct val="25000"/>
              <a:buFont typeface="Arial"/>
              <a:buNone/>
            </a:pPr>
            <a:r>
              <a:rPr b="0" i="0" lang="tr-TR" sz="2400" u="none" cap="none" strike="noStrike">
                <a:solidFill>
                  <a:srgbClr val="000000"/>
                </a:solidFill>
                <a:latin typeface="Trebuchet MS"/>
                <a:ea typeface="Trebuchet MS"/>
                <a:cs typeface="Trebuchet MS"/>
                <a:sym typeface="Trebuchet MS"/>
              </a:rPr>
              <a:t>Toplumsal yaşamımıza bu açıdan baktığımızda öğrenim düzeyi yüksek olan çok sayıda insanın azımsanmayacak sayıdaki davranışının bilmesi gereken yasal-düşünsel kurallara çoğu kez bilinçsiz olarak uymadığını görürüz.</a:t>
            </a:r>
          </a:p>
          <a:p>
            <a:pPr indent="-11500" lvl="0" marL="36900" marR="0" rtl="0" algn="ctr">
              <a:lnSpc>
                <a:spcPct val="120000"/>
              </a:lnSpc>
              <a:spcBef>
                <a:spcPts val="1000"/>
              </a:spcBef>
              <a:spcAft>
                <a:spcPts val="0"/>
              </a:spcAft>
              <a:buClr>
                <a:schemeClr val="lt1"/>
              </a:buClr>
              <a:buSzPct val="25000"/>
              <a:buFont typeface="Arial"/>
              <a:buNone/>
            </a:pPr>
            <a:r>
              <a:t/>
            </a:r>
            <a:endParaRPr b="0" i="0" sz="2400" u="none" cap="none" strike="noStrike">
              <a:solidFill>
                <a:srgbClr val="000000"/>
              </a:solidFill>
              <a:latin typeface="Trebuchet MS"/>
              <a:ea typeface="Trebuchet MS"/>
              <a:cs typeface="Trebuchet MS"/>
              <a:sym typeface="Trebuchet MS"/>
            </a:endParaRPr>
          </a:p>
          <a:p>
            <a:pPr indent="-228600" lvl="0" marL="457200" marR="0" rtl="0" algn="ctr">
              <a:lnSpc>
                <a:spcPct val="120000"/>
              </a:lnSpc>
              <a:spcBef>
                <a:spcPts val="1000"/>
              </a:spcBef>
              <a:buClr>
                <a:schemeClr val="dk1"/>
              </a:buClr>
              <a:buFont typeface="Trebuchet MS"/>
            </a:pPr>
            <a:r>
              <a:rPr b="0" i="0" lang="tr-TR" sz="2400" u="none" cap="none" strike="noStrike">
                <a:solidFill>
                  <a:srgbClr val="000000"/>
                </a:solidFill>
                <a:latin typeface="Trebuchet MS"/>
                <a:ea typeface="Trebuchet MS"/>
                <a:cs typeface="Trebuchet MS"/>
                <a:sym typeface="Trebuchet MS"/>
              </a:rPr>
              <a:t>Bu davranışlar süreklilik kazanması durumunda o kişiler için </a:t>
            </a:r>
            <a:r>
              <a:rPr b="1" i="0" lang="tr-TR" sz="2800" u="sng" cap="none" strike="noStrike">
                <a:solidFill>
                  <a:srgbClr val="000000"/>
                </a:solidFill>
                <a:latin typeface="Trebuchet MS"/>
                <a:ea typeface="Trebuchet MS"/>
                <a:cs typeface="Trebuchet MS"/>
                <a:sym typeface="Trebuchet MS"/>
              </a:rPr>
              <a:t>öğretilmiş ama eğitilmemiş</a:t>
            </a:r>
            <a:r>
              <a:rPr b="1" i="0" lang="tr-TR" sz="2400" u="none" cap="none" strike="noStrike">
                <a:solidFill>
                  <a:srgbClr val="000000"/>
                </a:solidFill>
                <a:latin typeface="Trebuchet MS"/>
                <a:ea typeface="Trebuchet MS"/>
                <a:cs typeface="Trebuchet MS"/>
                <a:sym typeface="Trebuchet MS"/>
              </a:rPr>
              <a:t> </a:t>
            </a:r>
            <a:r>
              <a:rPr b="0" i="0" lang="tr-TR" sz="2400" u="none" cap="none" strike="noStrike">
                <a:solidFill>
                  <a:srgbClr val="000000"/>
                </a:solidFill>
                <a:latin typeface="Trebuchet MS"/>
                <a:ea typeface="Trebuchet MS"/>
                <a:cs typeface="Trebuchet MS"/>
                <a:sym typeface="Trebuchet MS"/>
              </a:rPr>
              <a:t>denebilir.</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x="0" y="0"/>
          <a:ext cx="0" cy="0"/>
          <a:chOff x="0" y="0"/>
          <a:chExt cx="0" cy="0"/>
        </a:xfrm>
      </p:grpSpPr>
      <p:sp>
        <p:nvSpPr>
          <p:cNvPr id="88" name="Shape 88"/>
          <p:cNvSpPr txBox="1"/>
          <p:nvPr>
            <p:ph idx="1" type="body"/>
          </p:nvPr>
        </p:nvSpPr>
        <p:spPr>
          <a:xfrm>
            <a:off x="913800" y="1449899"/>
            <a:ext cx="10353600" cy="4341300"/>
          </a:xfrm>
          <a:prstGeom prst="rect">
            <a:avLst/>
          </a:prstGeom>
          <a:noFill/>
          <a:ln cap="flat" cmpd="sng" w="152400">
            <a:solidFill>
              <a:schemeClr val="dk1"/>
            </a:solidFill>
            <a:prstDash val="dash"/>
            <a:round/>
            <a:headEnd len="med" w="med" type="none"/>
            <a:tailEnd len="med" w="med" type="none"/>
          </a:ln>
        </p:spPr>
        <p:txBody>
          <a:bodyPr anchorCtr="0" anchor="t" bIns="45700" lIns="91425" rIns="91425" tIns="45700">
            <a:noAutofit/>
          </a:bodyPr>
          <a:lstStyle/>
          <a:p>
            <a:pPr indent="-11499" lvl="0" marL="36899" marR="0" rtl="0" algn="ctr">
              <a:lnSpc>
                <a:spcPct val="120000"/>
              </a:lnSpc>
              <a:spcBef>
                <a:spcPts val="0"/>
              </a:spcBef>
              <a:spcAft>
                <a:spcPts val="0"/>
              </a:spcAft>
              <a:buClr>
                <a:schemeClr val="lt1"/>
              </a:buClr>
              <a:buSzPct val="25000"/>
              <a:buFont typeface="Arial"/>
              <a:buNone/>
            </a:pPr>
            <a:r>
              <a:t/>
            </a:r>
            <a:endParaRPr sz="2400">
              <a:solidFill>
                <a:srgbClr val="000000"/>
              </a:solidFill>
              <a:latin typeface="Trebuchet MS"/>
              <a:ea typeface="Trebuchet MS"/>
              <a:cs typeface="Trebuchet MS"/>
              <a:sym typeface="Trebuchet MS"/>
            </a:endParaRPr>
          </a:p>
          <a:p>
            <a:pPr indent="-11500" lvl="0" marL="36900" marR="0" rtl="0" algn="ctr">
              <a:lnSpc>
                <a:spcPct val="120000"/>
              </a:lnSpc>
              <a:spcBef>
                <a:spcPts val="0"/>
              </a:spcBef>
              <a:spcAft>
                <a:spcPts val="0"/>
              </a:spcAft>
              <a:buClr>
                <a:schemeClr val="lt1"/>
              </a:buClr>
              <a:buSzPct val="25000"/>
              <a:buFont typeface="Arial"/>
              <a:buNone/>
            </a:pPr>
            <a:r>
              <a:rPr b="0" i="0" lang="tr-TR" sz="2400" u="none" cap="none" strike="noStrike">
                <a:solidFill>
                  <a:srgbClr val="000000"/>
                </a:solidFill>
                <a:latin typeface="Trebuchet MS"/>
                <a:ea typeface="Trebuchet MS"/>
                <a:cs typeface="Trebuchet MS"/>
                <a:sym typeface="Trebuchet MS"/>
              </a:rPr>
              <a:t>İstenilen hedefe ulaşmak için bilgiyi taşıyan ama kullanamayan değil, nasıl öğreneceğini bilen, gerçek bilgilere ulaşabilen, bildiği gibi davranan, yeni bilgiler üreten, sorun çözen insanlar yetiştirmek gerekir. </a:t>
            </a:r>
          </a:p>
          <a:p>
            <a:pPr indent="-11500" lvl="0" marL="36900" marR="0" rtl="0" algn="ctr">
              <a:lnSpc>
                <a:spcPct val="120000"/>
              </a:lnSpc>
              <a:spcBef>
                <a:spcPts val="1000"/>
              </a:spcBef>
              <a:spcAft>
                <a:spcPts val="0"/>
              </a:spcAft>
              <a:buClr>
                <a:schemeClr val="lt1"/>
              </a:buClr>
              <a:buSzPct val="25000"/>
              <a:buFont typeface="Arial"/>
              <a:buNone/>
            </a:pPr>
            <a:r>
              <a:t/>
            </a:r>
            <a:endParaRPr b="0" i="0" sz="2400" u="none" cap="none" strike="noStrike">
              <a:solidFill>
                <a:srgbClr val="000000"/>
              </a:solidFill>
              <a:latin typeface="Trebuchet MS"/>
              <a:ea typeface="Trebuchet MS"/>
              <a:cs typeface="Trebuchet MS"/>
              <a:sym typeface="Trebuchet MS"/>
            </a:endParaRPr>
          </a:p>
          <a:p>
            <a:pPr indent="-11500" lvl="0" marL="36900" marR="0" rtl="0" algn="ctr">
              <a:lnSpc>
                <a:spcPct val="120000"/>
              </a:lnSpc>
              <a:spcBef>
                <a:spcPts val="1000"/>
              </a:spcBef>
              <a:buClr>
                <a:schemeClr val="lt1"/>
              </a:buClr>
              <a:buSzPct val="25000"/>
              <a:buFont typeface="Arial"/>
              <a:buNone/>
            </a:pPr>
            <a:r>
              <a:rPr b="0" i="0" lang="tr-TR" sz="2400" u="none" cap="none" strike="noStrike">
                <a:solidFill>
                  <a:srgbClr val="000000"/>
                </a:solidFill>
                <a:latin typeface="Trebuchet MS"/>
                <a:ea typeface="Trebuchet MS"/>
                <a:cs typeface="Trebuchet MS"/>
                <a:sym typeface="Trebuchet MS"/>
              </a:rPr>
              <a:t>Nasıl bir öğrenme sağlayalım ki çabuk unutulmasın, uygun koşullarda davranışa dönüşebilsin sorusunun yanıtını arayalım…</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 name="Shape 92"/>
        <p:cNvGrpSpPr/>
        <p:nvPr/>
      </p:nvGrpSpPr>
      <p:grpSpPr>
        <a:xfrm>
          <a:off x="0" y="0"/>
          <a:ext cx="0" cy="0"/>
          <a:chOff x="0" y="0"/>
          <a:chExt cx="0" cy="0"/>
        </a:xfrm>
      </p:grpSpPr>
      <p:sp>
        <p:nvSpPr>
          <p:cNvPr id="93" name="Shape 93"/>
          <p:cNvSpPr txBox="1"/>
          <p:nvPr>
            <p:ph idx="1" type="body"/>
          </p:nvPr>
        </p:nvSpPr>
        <p:spPr>
          <a:xfrm>
            <a:off x="4077150" y="888525"/>
            <a:ext cx="7835700" cy="4902900"/>
          </a:xfrm>
          <a:prstGeom prst="rect">
            <a:avLst/>
          </a:prstGeom>
          <a:noFill/>
          <a:ln cap="flat" cmpd="sng" w="152400">
            <a:solidFill>
              <a:schemeClr val="dk1"/>
            </a:solidFill>
            <a:prstDash val="dash"/>
            <a:round/>
            <a:headEnd len="med" w="med" type="none"/>
            <a:tailEnd len="med" w="med" type="none"/>
          </a:ln>
        </p:spPr>
        <p:txBody>
          <a:bodyPr anchorCtr="0" anchor="t" bIns="45700" lIns="91425" rIns="91425" tIns="45700">
            <a:noAutofit/>
          </a:bodyPr>
          <a:lstStyle/>
          <a:p>
            <a:pPr indent="-11499" lvl="0" marL="36899" marR="0" rtl="0" algn="ctr">
              <a:lnSpc>
                <a:spcPct val="110000"/>
              </a:lnSpc>
              <a:spcBef>
                <a:spcPts val="0"/>
              </a:spcBef>
              <a:spcAft>
                <a:spcPts val="0"/>
              </a:spcAft>
              <a:buClr>
                <a:schemeClr val="lt1"/>
              </a:buClr>
              <a:buSzPct val="25000"/>
              <a:buFont typeface="Arial"/>
              <a:buNone/>
            </a:pPr>
            <a:r>
              <a:t/>
            </a:r>
            <a:endParaRPr b="1" sz="2220">
              <a:solidFill>
                <a:srgbClr val="000000"/>
              </a:solidFill>
              <a:latin typeface="Trebuchet MS"/>
              <a:ea typeface="Trebuchet MS"/>
              <a:cs typeface="Trebuchet MS"/>
              <a:sym typeface="Trebuchet MS"/>
            </a:endParaRPr>
          </a:p>
          <a:p>
            <a:pPr indent="-369570" lvl="0" marL="457200" marR="0" rtl="0" algn="ctr">
              <a:lnSpc>
                <a:spcPct val="110000"/>
              </a:lnSpc>
              <a:spcBef>
                <a:spcPts val="0"/>
              </a:spcBef>
              <a:spcAft>
                <a:spcPts val="0"/>
              </a:spcAft>
              <a:buClr>
                <a:schemeClr val="dk1"/>
              </a:buClr>
              <a:buSzPct val="100909"/>
              <a:buFont typeface="Trebuchet MS"/>
            </a:pPr>
            <a:r>
              <a:rPr b="1" i="0" lang="tr-TR" sz="2220" u="none" cap="none" strike="noStrike">
                <a:solidFill>
                  <a:srgbClr val="000000"/>
                </a:solidFill>
                <a:latin typeface="Trebuchet MS"/>
                <a:ea typeface="Trebuchet MS"/>
                <a:cs typeface="Trebuchet MS"/>
                <a:sym typeface="Trebuchet MS"/>
              </a:rPr>
              <a:t>ÖĞRETMENLER : </a:t>
            </a:r>
            <a:r>
              <a:rPr b="0" i="0" lang="tr-TR" sz="2220" u="none" cap="none" strike="noStrike">
                <a:solidFill>
                  <a:srgbClr val="000000"/>
                </a:solidFill>
                <a:latin typeface="Trebuchet MS"/>
                <a:ea typeface="Trebuchet MS"/>
                <a:cs typeface="Trebuchet MS"/>
                <a:sym typeface="Trebuchet MS"/>
              </a:rPr>
              <a:t>Bilgi taşıyıcı ve aktarıcı değil, bilgi kaynaklarına giden yolları gösterici birer </a:t>
            </a:r>
            <a:r>
              <a:rPr b="1" i="0" lang="tr-TR" sz="2220" u="sng" cap="none" strike="noStrike">
                <a:solidFill>
                  <a:srgbClr val="000000"/>
                </a:solidFill>
                <a:latin typeface="Trebuchet MS"/>
                <a:ea typeface="Trebuchet MS"/>
                <a:cs typeface="Trebuchet MS"/>
                <a:sym typeface="Trebuchet MS"/>
              </a:rPr>
              <a:t>EĞİTİM LİDERİ</a:t>
            </a:r>
            <a:r>
              <a:rPr b="0" i="0" lang="tr-TR" sz="2220" u="none" cap="none" strike="noStrike">
                <a:solidFill>
                  <a:srgbClr val="000000"/>
                </a:solidFill>
                <a:latin typeface="Trebuchet MS"/>
                <a:ea typeface="Trebuchet MS"/>
                <a:cs typeface="Trebuchet MS"/>
                <a:sym typeface="Trebuchet MS"/>
              </a:rPr>
              <a:t> olmalıdır.</a:t>
            </a:r>
          </a:p>
          <a:p>
            <a:pPr indent="0" lvl="0" marL="0" marR="0" rtl="0" algn="ctr">
              <a:lnSpc>
                <a:spcPct val="110000"/>
              </a:lnSpc>
              <a:spcBef>
                <a:spcPts val="1000"/>
              </a:spcBef>
              <a:spcAft>
                <a:spcPts val="0"/>
              </a:spcAft>
              <a:buNone/>
            </a:pPr>
            <a:r>
              <a:t/>
            </a:r>
            <a:endParaRPr b="0" i="0" sz="2220" u="none" cap="none" strike="noStrike">
              <a:solidFill>
                <a:srgbClr val="000000"/>
              </a:solidFill>
              <a:latin typeface="Trebuchet MS"/>
              <a:ea typeface="Trebuchet MS"/>
              <a:cs typeface="Trebuchet MS"/>
              <a:sym typeface="Trebuchet MS"/>
            </a:endParaRPr>
          </a:p>
          <a:p>
            <a:pPr indent="-369570" lvl="0" marL="457200" marR="0" rtl="0" algn="ctr">
              <a:lnSpc>
                <a:spcPct val="110000"/>
              </a:lnSpc>
              <a:spcBef>
                <a:spcPts val="1000"/>
              </a:spcBef>
              <a:spcAft>
                <a:spcPts val="0"/>
              </a:spcAft>
              <a:buClr>
                <a:schemeClr val="dk1"/>
              </a:buClr>
              <a:buSzPct val="100909"/>
              <a:buFont typeface="Trebuchet MS"/>
            </a:pPr>
            <a:r>
              <a:rPr b="1" i="0" lang="tr-TR" sz="2220" u="none" cap="none" strike="noStrike">
                <a:solidFill>
                  <a:srgbClr val="000000"/>
                </a:solidFill>
                <a:latin typeface="Trebuchet MS"/>
                <a:ea typeface="Trebuchet MS"/>
                <a:cs typeface="Trebuchet MS"/>
                <a:sym typeface="Trebuchet MS"/>
              </a:rPr>
              <a:t>OKUL ve ÇEVRE: </a:t>
            </a:r>
            <a:r>
              <a:rPr b="0" i="0" lang="tr-TR" sz="2220" u="none" cap="none" strike="noStrike">
                <a:solidFill>
                  <a:srgbClr val="000000"/>
                </a:solidFill>
                <a:latin typeface="Trebuchet MS"/>
                <a:ea typeface="Trebuchet MS"/>
                <a:cs typeface="Trebuchet MS"/>
                <a:sym typeface="Trebuchet MS"/>
              </a:rPr>
              <a:t>Eğitim yalnızca okullarda gerçekleştirilen bir etkinlik değildir, ama okul </a:t>
            </a:r>
            <a:r>
              <a:rPr b="1" i="0" lang="tr-TR" sz="2220" u="sng" cap="none" strike="noStrike">
                <a:solidFill>
                  <a:srgbClr val="000000"/>
                </a:solidFill>
                <a:latin typeface="Trebuchet MS"/>
                <a:ea typeface="Trebuchet MS"/>
                <a:cs typeface="Trebuchet MS"/>
                <a:sym typeface="Trebuchet MS"/>
              </a:rPr>
              <a:t>eğitim amacıyla kurulmuş özel bir çevredir.</a:t>
            </a:r>
          </a:p>
          <a:p>
            <a:pPr indent="0" lvl="0" marL="0" marR="0" rtl="0" algn="ctr">
              <a:lnSpc>
                <a:spcPct val="110000"/>
              </a:lnSpc>
              <a:spcBef>
                <a:spcPts val="1000"/>
              </a:spcBef>
              <a:spcAft>
                <a:spcPts val="0"/>
              </a:spcAft>
              <a:buNone/>
            </a:pPr>
            <a:r>
              <a:t/>
            </a:r>
            <a:endParaRPr b="1" i="0" sz="2220" u="none" cap="none" strike="noStrike">
              <a:solidFill>
                <a:srgbClr val="000000"/>
              </a:solidFill>
              <a:latin typeface="Trebuchet MS"/>
              <a:ea typeface="Trebuchet MS"/>
              <a:cs typeface="Trebuchet MS"/>
              <a:sym typeface="Trebuchet MS"/>
            </a:endParaRPr>
          </a:p>
          <a:p>
            <a:pPr indent="-369570" lvl="0" marL="457200" marR="0" rtl="0" algn="ctr">
              <a:lnSpc>
                <a:spcPct val="110000"/>
              </a:lnSpc>
              <a:spcBef>
                <a:spcPts val="1000"/>
              </a:spcBef>
              <a:buClr>
                <a:schemeClr val="dk1"/>
              </a:buClr>
              <a:buSzPct val="100909"/>
              <a:buFont typeface="Trebuchet MS"/>
            </a:pPr>
            <a:r>
              <a:rPr b="0" i="0" lang="tr-TR" sz="2220" u="none" cap="none" strike="noStrike">
                <a:solidFill>
                  <a:srgbClr val="000000"/>
                </a:solidFill>
                <a:latin typeface="Trebuchet MS"/>
                <a:ea typeface="Trebuchet MS"/>
                <a:cs typeface="Trebuchet MS"/>
                <a:sym typeface="Trebuchet MS"/>
              </a:rPr>
              <a:t>Okulun varlığı bu özel çevrenin oluşturulup denetlenmesi amacından kaynaklanmıştır.</a:t>
            </a:r>
          </a:p>
        </p:txBody>
      </p:sp>
      <p:pic>
        <p:nvPicPr>
          <p:cNvPr id="94" name="Shape 94"/>
          <p:cNvPicPr preferRelativeResize="0"/>
          <p:nvPr/>
        </p:nvPicPr>
        <p:blipFill>
          <a:blip r:embed="rId3">
            <a:alphaModFix/>
          </a:blip>
          <a:stretch>
            <a:fillRect/>
          </a:stretch>
        </p:blipFill>
        <p:spPr>
          <a:xfrm>
            <a:off x="-90399" y="1144950"/>
            <a:ext cx="4258174" cy="56793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x="0" y="0"/>
          <a:ext cx="0" cy="0"/>
          <a:chOff x="0" y="0"/>
          <a:chExt cx="0" cy="0"/>
        </a:xfrm>
      </p:grpSpPr>
      <p:sp>
        <p:nvSpPr>
          <p:cNvPr id="99" name="Shape 99"/>
          <p:cNvSpPr txBox="1"/>
          <p:nvPr>
            <p:ph type="title"/>
          </p:nvPr>
        </p:nvSpPr>
        <p:spPr>
          <a:xfrm>
            <a:off x="995875" y="-72950"/>
            <a:ext cx="10353600" cy="2270700"/>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lt1"/>
              </a:buClr>
              <a:buSzPct val="25000"/>
              <a:buFont typeface="Domine"/>
              <a:buNone/>
            </a:pPr>
            <a:r>
              <a:rPr b="1" i="1" lang="tr-TR" sz="4400" u="none" cap="none" strike="noStrike">
                <a:solidFill>
                  <a:srgbClr val="000000"/>
                </a:solidFill>
                <a:latin typeface="Trebuchet MS"/>
                <a:ea typeface="Trebuchet MS"/>
                <a:cs typeface="Trebuchet MS"/>
                <a:sym typeface="Trebuchet MS"/>
              </a:rPr>
              <a:t>OKUL VE ÇEVREN</a:t>
            </a:r>
            <a:r>
              <a:rPr i="1" lang="tr-TR" sz="4400">
                <a:solidFill>
                  <a:srgbClr val="000000"/>
                </a:solidFill>
                <a:latin typeface="Trebuchet MS"/>
                <a:ea typeface="Trebuchet MS"/>
                <a:cs typeface="Trebuchet MS"/>
                <a:sym typeface="Trebuchet MS"/>
              </a:rPr>
              <a:t>İN</a:t>
            </a:r>
            <a:r>
              <a:rPr b="1" i="1" lang="tr-TR" sz="4400" u="none" cap="none" strike="noStrike">
                <a:solidFill>
                  <a:srgbClr val="000000"/>
                </a:solidFill>
                <a:latin typeface="Trebuchet MS"/>
                <a:ea typeface="Trebuchet MS"/>
                <a:cs typeface="Trebuchet MS"/>
                <a:sym typeface="Trebuchet MS"/>
              </a:rPr>
              <a:t> 3 TEMEL İŞLEV</a:t>
            </a:r>
            <a:r>
              <a:rPr i="1" lang="tr-TR" sz="4400">
                <a:solidFill>
                  <a:srgbClr val="000000"/>
                </a:solidFill>
                <a:latin typeface="Trebuchet MS"/>
                <a:ea typeface="Trebuchet MS"/>
                <a:cs typeface="Trebuchet MS"/>
                <a:sym typeface="Trebuchet MS"/>
              </a:rPr>
              <a:t>İ</a:t>
            </a:r>
          </a:p>
        </p:txBody>
      </p:sp>
      <p:sp>
        <p:nvSpPr>
          <p:cNvPr id="100" name="Shape 100"/>
          <p:cNvSpPr txBox="1"/>
          <p:nvPr>
            <p:ph idx="1" type="body"/>
          </p:nvPr>
        </p:nvSpPr>
        <p:spPr>
          <a:xfrm>
            <a:off x="913800" y="1759950"/>
            <a:ext cx="10353600" cy="48927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0" lvl="0" marL="0" marR="0" rtl="0" algn="ctr">
              <a:lnSpc>
                <a:spcPct val="120000"/>
              </a:lnSpc>
              <a:spcBef>
                <a:spcPts val="0"/>
              </a:spcBef>
              <a:spcAft>
                <a:spcPts val="0"/>
              </a:spcAft>
              <a:buNone/>
            </a:pPr>
            <a:r>
              <a:t/>
            </a:r>
            <a:endParaRPr sz="2400">
              <a:solidFill>
                <a:srgbClr val="000000"/>
              </a:solidFill>
              <a:latin typeface="Trebuchet MS"/>
              <a:ea typeface="Trebuchet MS"/>
              <a:cs typeface="Trebuchet MS"/>
              <a:sym typeface="Trebuchet MS"/>
            </a:endParaRPr>
          </a:p>
          <a:p>
            <a:pPr indent="-381000" lvl="0" marL="457200" marR="0" rtl="0" algn="ctr">
              <a:lnSpc>
                <a:spcPct val="120000"/>
              </a:lnSpc>
              <a:spcBef>
                <a:spcPts val="0"/>
              </a:spcBef>
              <a:spcAft>
                <a:spcPts val="0"/>
              </a:spcAft>
              <a:buClr>
                <a:srgbClr val="000000"/>
              </a:buClr>
              <a:buSzPct val="100000"/>
              <a:buFont typeface="Trebuchet MS"/>
              <a:buAutoNum type="arabicPeriod"/>
            </a:pPr>
            <a:r>
              <a:rPr b="0" i="0" lang="tr-TR" sz="2400" u="none" cap="none" strike="noStrike">
                <a:solidFill>
                  <a:srgbClr val="000000"/>
                </a:solidFill>
                <a:latin typeface="Trebuchet MS"/>
                <a:ea typeface="Trebuchet MS"/>
                <a:cs typeface="Trebuchet MS"/>
                <a:sym typeface="Trebuchet MS"/>
              </a:rPr>
              <a:t>Öğrencileri dış çevrenin güçlüklerinden korumak, onlara yaşamı kolaylaştırmak. Bunun için okul, öğretmen ve diğer görevlilerin sürekli denetimindedir.</a:t>
            </a:r>
          </a:p>
          <a:p>
            <a:pPr indent="-468699" lvl="0" marL="494099" marR="0" rtl="0" algn="ctr">
              <a:lnSpc>
                <a:spcPct val="120000"/>
              </a:lnSpc>
              <a:spcBef>
                <a:spcPts val="1000"/>
              </a:spcBef>
              <a:spcAft>
                <a:spcPts val="0"/>
              </a:spcAft>
              <a:buClr>
                <a:schemeClr val="lt1"/>
              </a:buClr>
              <a:buSzPct val="100000"/>
              <a:buFont typeface="Arial"/>
              <a:buNone/>
            </a:pPr>
            <a:r>
              <a:t/>
            </a:r>
            <a:endParaRPr b="0" i="0" sz="2400" u="none" cap="none" strike="noStrike">
              <a:solidFill>
                <a:srgbClr val="000000"/>
              </a:solidFill>
              <a:latin typeface="Trebuchet MS"/>
              <a:ea typeface="Trebuchet MS"/>
              <a:cs typeface="Trebuchet MS"/>
              <a:sym typeface="Trebuchet MS"/>
            </a:endParaRPr>
          </a:p>
          <a:p>
            <a:pPr indent="0" lvl="0" marL="0" marR="0" rtl="0" algn="ctr">
              <a:lnSpc>
                <a:spcPct val="120000"/>
              </a:lnSpc>
              <a:spcBef>
                <a:spcPts val="1000"/>
              </a:spcBef>
              <a:spcAft>
                <a:spcPts val="0"/>
              </a:spcAft>
              <a:buNone/>
            </a:pPr>
            <a:r>
              <a:rPr b="1" lang="tr-TR" sz="2400">
                <a:solidFill>
                  <a:srgbClr val="000000"/>
                </a:solidFill>
                <a:latin typeface="Trebuchet MS"/>
                <a:ea typeface="Trebuchet MS"/>
                <a:cs typeface="Trebuchet MS"/>
                <a:sym typeface="Trebuchet MS"/>
              </a:rPr>
              <a:t>2.   </a:t>
            </a:r>
            <a:r>
              <a:rPr b="0" i="0" lang="tr-TR" sz="2400" u="none" cap="none" strike="noStrike">
                <a:solidFill>
                  <a:srgbClr val="000000"/>
                </a:solidFill>
                <a:latin typeface="Trebuchet MS"/>
                <a:ea typeface="Trebuchet MS"/>
                <a:cs typeface="Trebuchet MS"/>
                <a:sym typeface="Trebuchet MS"/>
              </a:rPr>
              <a:t>Dış çevrede kolay rastlanabilecek olan istenmeyen davranışları içeri sokmayarak öğrenci davranışlarını temizlemektir. </a:t>
            </a:r>
          </a:p>
          <a:p>
            <a:pPr indent="-468699" lvl="0" marL="494099" marR="0" rtl="0" algn="ctr">
              <a:lnSpc>
                <a:spcPct val="120000"/>
              </a:lnSpc>
              <a:spcBef>
                <a:spcPts val="1000"/>
              </a:spcBef>
              <a:spcAft>
                <a:spcPts val="0"/>
              </a:spcAft>
              <a:buClr>
                <a:schemeClr val="lt1"/>
              </a:buClr>
              <a:buSzPct val="100000"/>
              <a:buFont typeface="Arial"/>
              <a:buNone/>
            </a:pPr>
            <a:r>
              <a:t/>
            </a:r>
            <a:endParaRPr b="0" i="0" sz="2400" u="none" cap="none" strike="noStrike">
              <a:solidFill>
                <a:srgbClr val="000000"/>
              </a:solidFill>
              <a:latin typeface="Trebuchet MS"/>
              <a:ea typeface="Trebuchet MS"/>
              <a:cs typeface="Trebuchet MS"/>
              <a:sym typeface="Trebuchet MS"/>
            </a:endParaRPr>
          </a:p>
          <a:p>
            <a:pPr indent="-11500" lvl="0" marL="36900" marR="0" rtl="0" algn="ctr">
              <a:lnSpc>
                <a:spcPct val="120000"/>
              </a:lnSpc>
              <a:spcBef>
                <a:spcPts val="1000"/>
              </a:spcBef>
              <a:buClr>
                <a:schemeClr val="lt1"/>
              </a:buClr>
              <a:buSzPct val="25000"/>
              <a:buFont typeface="Arial"/>
              <a:buNone/>
            </a:pPr>
            <a:r>
              <a:rPr b="1" i="0" lang="tr-TR" sz="2400" u="sng" cap="none" strike="noStrike">
                <a:solidFill>
                  <a:srgbClr val="000000"/>
                </a:solidFill>
                <a:latin typeface="Trebuchet MS"/>
                <a:ea typeface="Trebuchet MS"/>
                <a:cs typeface="Trebuchet MS"/>
                <a:sym typeface="Trebuchet MS"/>
              </a:rPr>
              <a:t>NOT:</a:t>
            </a:r>
            <a:r>
              <a:rPr b="0" i="0" lang="tr-TR" sz="2400" u="none" cap="none" strike="noStrike">
                <a:solidFill>
                  <a:srgbClr val="000000"/>
                </a:solidFill>
                <a:latin typeface="Trebuchet MS"/>
                <a:ea typeface="Trebuchet MS"/>
                <a:cs typeface="Trebuchet MS"/>
                <a:sym typeface="Trebuchet MS"/>
              </a:rPr>
              <a:t> Yasal metinlerde eğitim kurumlarının çevresinde bazı iş yerlerinin olamayacağı hükmü vardır. (200 m)</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4" name="Shape 104"/>
        <p:cNvGrpSpPr/>
        <p:nvPr/>
      </p:nvGrpSpPr>
      <p:grpSpPr>
        <a:xfrm>
          <a:off x="0" y="0"/>
          <a:ext cx="0" cy="0"/>
          <a:chOff x="0" y="0"/>
          <a:chExt cx="0" cy="0"/>
        </a:xfrm>
      </p:grpSpPr>
      <p:sp>
        <p:nvSpPr>
          <p:cNvPr id="105" name="Shape 105"/>
          <p:cNvSpPr txBox="1"/>
          <p:nvPr>
            <p:ph idx="1" type="body"/>
          </p:nvPr>
        </p:nvSpPr>
        <p:spPr>
          <a:xfrm>
            <a:off x="913795" y="781875"/>
            <a:ext cx="10353761" cy="530087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11500" lvl="0" marL="36900" marR="0" rtl="0" algn="l">
              <a:lnSpc>
                <a:spcPct val="120000"/>
              </a:lnSpc>
              <a:spcBef>
                <a:spcPts val="0"/>
              </a:spcBef>
              <a:spcAft>
                <a:spcPts val="0"/>
              </a:spcAft>
              <a:buClr>
                <a:schemeClr val="lt1"/>
              </a:buClr>
              <a:buSzPct val="25000"/>
              <a:buFont typeface="Arial"/>
              <a:buNone/>
            </a:pPr>
            <a:r>
              <a:t/>
            </a:r>
            <a:endParaRPr b="0" i="0" sz="1850" u="none" cap="none" strike="noStrike">
              <a:solidFill>
                <a:srgbClr val="000000"/>
              </a:solidFill>
              <a:latin typeface="Trebuchet MS"/>
              <a:ea typeface="Trebuchet MS"/>
              <a:cs typeface="Trebuchet MS"/>
              <a:sym typeface="Trebuchet MS"/>
            </a:endParaRPr>
          </a:p>
          <a:p>
            <a:pPr indent="-11500" lvl="0" marL="36900" marR="0" rtl="0" algn="ctr">
              <a:lnSpc>
                <a:spcPct val="120000"/>
              </a:lnSpc>
              <a:spcBef>
                <a:spcPts val="1000"/>
              </a:spcBef>
              <a:spcAft>
                <a:spcPts val="0"/>
              </a:spcAft>
              <a:buClr>
                <a:schemeClr val="lt1"/>
              </a:buClr>
              <a:buSzPct val="25000"/>
              <a:buFont typeface="Arial"/>
              <a:buNone/>
            </a:pPr>
            <a:r>
              <a:rPr b="1" i="0" lang="tr-TR" sz="2220" u="none" cap="none" strike="noStrike">
                <a:solidFill>
                  <a:srgbClr val="000000"/>
                </a:solidFill>
                <a:latin typeface="Trebuchet MS"/>
                <a:ea typeface="Trebuchet MS"/>
                <a:cs typeface="Trebuchet MS"/>
                <a:sym typeface="Trebuchet MS"/>
              </a:rPr>
              <a:t>3.</a:t>
            </a:r>
            <a:r>
              <a:rPr b="0" i="0" lang="tr-TR" sz="2220" u="none" cap="none" strike="noStrike">
                <a:solidFill>
                  <a:srgbClr val="000000"/>
                </a:solidFill>
                <a:latin typeface="Trebuchet MS"/>
                <a:ea typeface="Trebuchet MS"/>
                <a:cs typeface="Trebuchet MS"/>
                <a:sym typeface="Trebuchet MS"/>
              </a:rPr>
              <a:t> Dengeleme, yani okulun dışındaki çevrede, insanların kişisel özellikleriyle açıklanamayacak düzeylerde yaşama farklılıkları görülür. Bu çarpıcı farklar, toplumun güç dengesini bozar, gelişimini engeller.</a:t>
            </a:r>
          </a:p>
          <a:p>
            <a:pPr indent="-11500" lvl="0" marL="36900" marR="0" rtl="0" algn="ctr">
              <a:lnSpc>
                <a:spcPct val="120000"/>
              </a:lnSpc>
              <a:spcBef>
                <a:spcPts val="1000"/>
              </a:spcBef>
              <a:spcAft>
                <a:spcPts val="0"/>
              </a:spcAft>
              <a:buClr>
                <a:schemeClr val="lt1"/>
              </a:buClr>
              <a:buSzPct val="25000"/>
              <a:buFont typeface="Arial"/>
              <a:buNone/>
            </a:pPr>
            <a:r>
              <a:t/>
            </a:r>
            <a:endParaRPr b="0" i="0" sz="2220" u="none" cap="none" strike="noStrike">
              <a:solidFill>
                <a:srgbClr val="000000"/>
              </a:solidFill>
              <a:latin typeface="Trebuchet MS"/>
              <a:ea typeface="Trebuchet MS"/>
              <a:cs typeface="Trebuchet MS"/>
              <a:sym typeface="Trebuchet MS"/>
            </a:endParaRPr>
          </a:p>
          <a:p>
            <a:pPr indent="-11500" lvl="0" marL="36900" marR="0" rtl="0" algn="ctr">
              <a:lnSpc>
                <a:spcPct val="120000"/>
              </a:lnSpc>
              <a:spcBef>
                <a:spcPts val="1000"/>
              </a:spcBef>
              <a:spcAft>
                <a:spcPts val="0"/>
              </a:spcAft>
              <a:buClr>
                <a:schemeClr val="lt1"/>
              </a:buClr>
              <a:buSzPct val="25000"/>
              <a:buFont typeface="Arial"/>
              <a:buNone/>
            </a:pPr>
            <a:r>
              <a:rPr b="1" i="0" lang="tr-TR" sz="2220" u="sng" cap="none" strike="noStrike">
                <a:solidFill>
                  <a:srgbClr val="000000"/>
                </a:solidFill>
                <a:latin typeface="Trebuchet MS"/>
                <a:ea typeface="Trebuchet MS"/>
                <a:cs typeface="Trebuchet MS"/>
                <a:sym typeface="Trebuchet MS"/>
              </a:rPr>
              <a:t>İşte okul; </a:t>
            </a:r>
            <a:r>
              <a:rPr b="0" i="0" lang="tr-TR" sz="2220" u="none" cap="none" strike="noStrike">
                <a:solidFill>
                  <a:srgbClr val="000000"/>
                </a:solidFill>
                <a:latin typeface="Trebuchet MS"/>
                <a:ea typeface="Trebuchet MS"/>
                <a:cs typeface="Trebuchet MS"/>
                <a:sym typeface="Trebuchet MS"/>
              </a:rPr>
              <a:t>bu aşırı farklılıkların kendi sınırları içinde sergilenmesine izin vermeyen kurumdur.</a:t>
            </a:r>
          </a:p>
          <a:p>
            <a:pPr indent="-11500" lvl="0" marL="36900" marR="0" rtl="0" algn="ctr">
              <a:lnSpc>
                <a:spcPct val="120000"/>
              </a:lnSpc>
              <a:spcBef>
                <a:spcPts val="1000"/>
              </a:spcBef>
              <a:spcAft>
                <a:spcPts val="0"/>
              </a:spcAft>
              <a:buClr>
                <a:schemeClr val="lt1"/>
              </a:buClr>
              <a:buSzPct val="25000"/>
              <a:buFont typeface="Arial"/>
              <a:buNone/>
            </a:pPr>
            <a:r>
              <a:t/>
            </a:r>
            <a:endParaRPr b="0" i="0" sz="2220" u="none" cap="none" strike="noStrike">
              <a:solidFill>
                <a:srgbClr val="000000"/>
              </a:solidFill>
              <a:latin typeface="Trebuchet MS"/>
              <a:ea typeface="Trebuchet MS"/>
              <a:cs typeface="Trebuchet MS"/>
              <a:sym typeface="Trebuchet MS"/>
            </a:endParaRPr>
          </a:p>
          <a:p>
            <a:pPr indent="-11500" lvl="0" marL="36900" marR="0" rtl="0" algn="ctr">
              <a:lnSpc>
                <a:spcPct val="120000"/>
              </a:lnSpc>
              <a:spcBef>
                <a:spcPts val="1000"/>
              </a:spcBef>
              <a:spcAft>
                <a:spcPts val="0"/>
              </a:spcAft>
              <a:buClr>
                <a:schemeClr val="lt1"/>
              </a:buClr>
              <a:buSzPct val="25000"/>
              <a:buFont typeface="Arial"/>
              <a:buNone/>
            </a:pPr>
            <a:r>
              <a:rPr b="0" i="0" lang="tr-TR" sz="2220" u="none" cap="none" strike="noStrike">
                <a:solidFill>
                  <a:srgbClr val="000000"/>
                </a:solidFill>
                <a:latin typeface="Trebuchet MS"/>
                <a:ea typeface="Trebuchet MS"/>
                <a:cs typeface="Trebuchet MS"/>
                <a:sym typeface="Trebuchet MS"/>
              </a:rPr>
              <a:t>Bütün öğrenciler şu ya da bu renk forma giyer; aynı öğretmenden yararlanır; aynı sırada oturur. Farklı koşullarda yaşayan bu öğrenciler okula geldiklerinde birbirlerinden etkilenirler ve daha iyi tanırlar birbirlerini. </a:t>
            </a:r>
          </a:p>
          <a:p>
            <a:pPr indent="-11500" lvl="0" marL="36900" marR="0" rtl="0" algn="l">
              <a:lnSpc>
                <a:spcPct val="120000"/>
              </a:lnSpc>
              <a:spcBef>
                <a:spcPts val="1000"/>
              </a:spcBef>
              <a:buClr>
                <a:schemeClr val="lt1"/>
              </a:buClr>
              <a:buSzPct val="25000"/>
              <a:buFont typeface="Arial"/>
              <a:buNone/>
            </a:pPr>
            <a:r>
              <a:t/>
            </a:r>
            <a:endParaRPr b="0" i="0" sz="1850" u="none" cap="none" strike="noStrike">
              <a:solidFill>
                <a:srgbClr val="000000"/>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x="0" y="0"/>
          <a:ext cx="0" cy="0"/>
          <a:chOff x="0" y="0"/>
          <a:chExt cx="0" cy="0"/>
        </a:xfrm>
      </p:grpSpPr>
      <p:sp>
        <p:nvSpPr>
          <p:cNvPr id="110" name="Shape 110"/>
          <p:cNvSpPr txBox="1"/>
          <p:nvPr>
            <p:ph idx="1" type="body"/>
          </p:nvPr>
        </p:nvSpPr>
        <p:spPr>
          <a:xfrm>
            <a:off x="913800" y="2222775"/>
            <a:ext cx="10353600" cy="34947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0" lvl="0" marL="0" marR="0" rtl="0" algn="ctr">
              <a:lnSpc>
                <a:spcPct val="120000"/>
              </a:lnSpc>
              <a:spcBef>
                <a:spcPts val="0"/>
              </a:spcBef>
              <a:spcAft>
                <a:spcPts val="0"/>
              </a:spcAft>
              <a:buNone/>
            </a:pPr>
            <a:r>
              <a:t/>
            </a:r>
            <a:endParaRPr sz="2220">
              <a:solidFill>
                <a:srgbClr val="000000"/>
              </a:solidFill>
              <a:latin typeface="Trebuchet MS"/>
              <a:ea typeface="Trebuchet MS"/>
              <a:cs typeface="Trebuchet MS"/>
              <a:sym typeface="Trebuchet MS"/>
            </a:endParaRPr>
          </a:p>
          <a:p>
            <a:pPr indent="-369570" lvl="0" marL="457200" marR="0" rtl="0" algn="ctr">
              <a:lnSpc>
                <a:spcPct val="120000"/>
              </a:lnSpc>
              <a:spcBef>
                <a:spcPts val="0"/>
              </a:spcBef>
              <a:spcAft>
                <a:spcPts val="0"/>
              </a:spcAft>
              <a:buClr>
                <a:schemeClr val="dk1"/>
              </a:buClr>
              <a:buSzPct val="100909"/>
              <a:buFont typeface="Trebuchet MS"/>
            </a:pPr>
            <a:r>
              <a:rPr b="0" i="0" lang="tr-TR" sz="2220" u="none" cap="none" strike="noStrike">
                <a:solidFill>
                  <a:srgbClr val="000000"/>
                </a:solidFill>
                <a:latin typeface="Trebuchet MS"/>
                <a:ea typeface="Trebuchet MS"/>
                <a:cs typeface="Trebuchet MS"/>
                <a:sym typeface="Trebuchet MS"/>
              </a:rPr>
              <a:t>Sınıf yönetimi eğitim yönetimi hiyerarşisinin ilk ve temel basamağıdır.</a:t>
            </a:r>
          </a:p>
          <a:p>
            <a:pPr indent="0" lvl="0" marL="0" marR="0" rtl="0" algn="ctr">
              <a:lnSpc>
                <a:spcPct val="120000"/>
              </a:lnSpc>
              <a:spcBef>
                <a:spcPts val="1000"/>
              </a:spcBef>
              <a:spcAft>
                <a:spcPts val="0"/>
              </a:spcAft>
              <a:buNone/>
            </a:pPr>
            <a:r>
              <a:t/>
            </a:r>
            <a:endParaRPr b="0" i="0" sz="2220" u="none" cap="none" strike="noStrike">
              <a:solidFill>
                <a:srgbClr val="000000"/>
              </a:solidFill>
              <a:latin typeface="Trebuchet MS"/>
              <a:ea typeface="Trebuchet MS"/>
              <a:cs typeface="Trebuchet MS"/>
              <a:sym typeface="Trebuchet MS"/>
            </a:endParaRPr>
          </a:p>
          <a:p>
            <a:pPr indent="-369570" lvl="0" marL="457200" marR="0" rtl="0" algn="ctr">
              <a:lnSpc>
                <a:spcPct val="120000"/>
              </a:lnSpc>
              <a:spcBef>
                <a:spcPts val="1000"/>
              </a:spcBef>
              <a:spcAft>
                <a:spcPts val="0"/>
              </a:spcAft>
              <a:buClr>
                <a:schemeClr val="dk1"/>
              </a:buClr>
              <a:buSzPct val="100909"/>
              <a:buFont typeface="Trebuchet MS"/>
            </a:pPr>
            <a:r>
              <a:rPr b="0" i="0" lang="tr-TR" sz="2220" u="none" cap="none" strike="noStrike">
                <a:solidFill>
                  <a:srgbClr val="000000"/>
                </a:solidFill>
                <a:latin typeface="Trebuchet MS"/>
                <a:ea typeface="Trebuchet MS"/>
                <a:cs typeface="Trebuchet MS"/>
                <a:sym typeface="Trebuchet MS"/>
              </a:rPr>
              <a:t>Sınıf, öğrencilerle yü</a:t>
            </a:r>
            <a:r>
              <a:rPr lang="tr-TR" sz="2220">
                <a:solidFill>
                  <a:srgbClr val="000000"/>
                </a:solidFill>
                <a:latin typeface="Trebuchet MS"/>
                <a:ea typeface="Trebuchet MS"/>
                <a:cs typeface="Trebuchet MS"/>
                <a:sym typeface="Trebuchet MS"/>
              </a:rPr>
              <a:t>z</a:t>
            </a:r>
            <a:r>
              <a:rPr b="0" i="0" lang="tr-TR" sz="2220" u="none" cap="none" strike="noStrike">
                <a:solidFill>
                  <a:srgbClr val="000000"/>
                </a:solidFill>
                <a:latin typeface="Trebuchet MS"/>
                <a:ea typeface="Trebuchet MS"/>
                <a:cs typeface="Trebuchet MS"/>
                <a:sym typeface="Trebuchet MS"/>
              </a:rPr>
              <a:t> yüze olunan bir yerdir.</a:t>
            </a:r>
          </a:p>
          <a:p>
            <a:pPr indent="0" lvl="0" marL="0" marR="0" rtl="0" algn="ctr">
              <a:lnSpc>
                <a:spcPct val="120000"/>
              </a:lnSpc>
              <a:spcBef>
                <a:spcPts val="1000"/>
              </a:spcBef>
              <a:spcAft>
                <a:spcPts val="0"/>
              </a:spcAft>
              <a:buNone/>
            </a:pPr>
            <a:r>
              <a:t/>
            </a:r>
            <a:endParaRPr b="0" i="0" sz="2220" u="none" cap="none" strike="noStrike">
              <a:solidFill>
                <a:srgbClr val="000000"/>
              </a:solidFill>
              <a:latin typeface="Trebuchet MS"/>
              <a:ea typeface="Trebuchet MS"/>
              <a:cs typeface="Trebuchet MS"/>
              <a:sym typeface="Trebuchet MS"/>
            </a:endParaRPr>
          </a:p>
          <a:p>
            <a:pPr indent="-369570" lvl="0" marL="457200" marR="0" rtl="0" algn="ctr">
              <a:lnSpc>
                <a:spcPct val="120000"/>
              </a:lnSpc>
              <a:spcBef>
                <a:spcPts val="1000"/>
              </a:spcBef>
              <a:buClr>
                <a:schemeClr val="dk1"/>
              </a:buClr>
              <a:buSzPct val="100909"/>
              <a:buFont typeface="Trebuchet MS"/>
            </a:pPr>
            <a:r>
              <a:rPr b="0" i="0" lang="tr-TR" sz="2220" u="none" cap="none" strike="noStrike">
                <a:solidFill>
                  <a:srgbClr val="000000"/>
                </a:solidFill>
                <a:latin typeface="Trebuchet MS"/>
                <a:ea typeface="Trebuchet MS"/>
                <a:cs typeface="Trebuchet MS"/>
                <a:sym typeface="Trebuchet MS"/>
              </a:rPr>
              <a:t>Eğitim yönetiminin kalitesi büyük ölçüde sınıf yönetiminin kalitesine bağlıdır.</a:t>
            </a:r>
          </a:p>
        </p:txBody>
      </p:sp>
      <p:sp>
        <p:nvSpPr>
          <p:cNvPr id="111" name="Shape 111"/>
          <p:cNvSpPr txBox="1"/>
          <p:nvPr>
            <p:ph type="title"/>
          </p:nvPr>
        </p:nvSpPr>
        <p:spPr>
          <a:xfrm>
            <a:off x="913795" y="609600"/>
            <a:ext cx="10353900" cy="1326300"/>
          </a:xfrm>
          <a:prstGeom prst="rect">
            <a:avLst/>
          </a:prstGeom>
          <a:noFill/>
          <a:ln>
            <a:noFill/>
          </a:ln>
        </p:spPr>
        <p:txBody>
          <a:bodyPr anchorCtr="0" anchor="ctr" bIns="45700" lIns="91425" rIns="91425" tIns="45700">
            <a:noAutofit/>
          </a:bodyPr>
          <a:lstStyle/>
          <a:p>
            <a:pPr lvl="0" rtl="0">
              <a:spcBef>
                <a:spcPts val="0"/>
              </a:spcBef>
              <a:buClr>
                <a:schemeClr val="lt1"/>
              </a:buClr>
              <a:buSzPct val="25000"/>
              <a:buFont typeface="Domine"/>
              <a:buNone/>
            </a:pPr>
            <a:r>
              <a:rPr i="1" lang="tr-TR" sz="4400">
                <a:solidFill>
                  <a:schemeClr val="dk2"/>
                </a:solidFill>
                <a:latin typeface="Trebuchet MS"/>
                <a:ea typeface="Trebuchet MS"/>
                <a:cs typeface="Trebuchet MS"/>
                <a:sym typeface="Trebuchet MS"/>
              </a:rPr>
              <a:t>SINIF YÖNETİMİ</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x="0" y="0"/>
          <a:ext cx="0" cy="0"/>
          <a:chOff x="0" y="0"/>
          <a:chExt cx="0" cy="0"/>
        </a:xfrm>
      </p:grpSpPr>
      <p:sp>
        <p:nvSpPr>
          <p:cNvPr id="116" name="Shape 116"/>
          <p:cNvSpPr txBox="1"/>
          <p:nvPr>
            <p:ph type="title"/>
          </p:nvPr>
        </p:nvSpPr>
        <p:spPr>
          <a:xfrm>
            <a:off x="913795" y="609600"/>
            <a:ext cx="10353760" cy="1326320"/>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lt1"/>
              </a:buClr>
              <a:buSzPct val="25000"/>
              <a:buFont typeface="Domine"/>
              <a:buNone/>
            </a:pPr>
            <a:r>
              <a:rPr b="1" i="1" lang="tr-TR" sz="4400" u="none" cap="none" strike="noStrike">
                <a:solidFill>
                  <a:srgbClr val="000000"/>
                </a:solidFill>
                <a:latin typeface="Trebuchet MS"/>
                <a:ea typeface="Trebuchet MS"/>
                <a:cs typeface="Trebuchet MS"/>
                <a:sym typeface="Trebuchet MS"/>
              </a:rPr>
              <a:t>ETK</a:t>
            </a:r>
            <a:r>
              <a:rPr i="1" lang="tr-TR" sz="4400">
                <a:solidFill>
                  <a:srgbClr val="000000"/>
                </a:solidFill>
                <a:latin typeface="Trebuchet MS"/>
                <a:ea typeface="Trebuchet MS"/>
                <a:cs typeface="Trebuchet MS"/>
                <a:sym typeface="Trebuchet MS"/>
              </a:rPr>
              <a:t>İLİ</a:t>
            </a:r>
            <a:r>
              <a:rPr b="1" i="1" lang="tr-TR" sz="4400" u="none" cap="none" strike="noStrike">
                <a:solidFill>
                  <a:srgbClr val="000000"/>
                </a:solidFill>
                <a:latin typeface="Trebuchet MS"/>
                <a:ea typeface="Trebuchet MS"/>
                <a:cs typeface="Trebuchet MS"/>
                <a:sym typeface="Trebuchet MS"/>
              </a:rPr>
              <a:t> B</a:t>
            </a:r>
            <a:r>
              <a:rPr i="1" lang="tr-TR" sz="4400">
                <a:solidFill>
                  <a:srgbClr val="000000"/>
                </a:solidFill>
                <a:latin typeface="Trebuchet MS"/>
                <a:ea typeface="Trebuchet MS"/>
                <a:cs typeface="Trebuchet MS"/>
                <a:sym typeface="Trebuchet MS"/>
              </a:rPr>
              <a:t>İ</a:t>
            </a:r>
            <a:r>
              <a:rPr b="1" i="1" lang="tr-TR" sz="4400" u="none" cap="none" strike="noStrike">
                <a:solidFill>
                  <a:srgbClr val="000000"/>
                </a:solidFill>
                <a:latin typeface="Trebuchet MS"/>
                <a:ea typeface="Trebuchet MS"/>
                <a:cs typeface="Trebuchet MS"/>
                <a:sym typeface="Trebuchet MS"/>
              </a:rPr>
              <a:t>R ÖĞRET</a:t>
            </a:r>
            <a:r>
              <a:rPr i="1" lang="tr-TR" sz="4400">
                <a:solidFill>
                  <a:srgbClr val="000000"/>
                </a:solidFill>
                <a:latin typeface="Trebuchet MS"/>
                <a:ea typeface="Trebuchet MS"/>
                <a:cs typeface="Trebuchet MS"/>
                <a:sym typeface="Trebuchet MS"/>
              </a:rPr>
              <a:t>İ</a:t>
            </a:r>
            <a:r>
              <a:rPr b="1" i="1" lang="tr-TR" sz="4400" u="none" cap="none" strike="noStrike">
                <a:solidFill>
                  <a:srgbClr val="000000"/>
                </a:solidFill>
                <a:latin typeface="Trebuchet MS"/>
                <a:ea typeface="Trebuchet MS"/>
                <a:cs typeface="Trebuchet MS"/>
                <a:sym typeface="Trebuchet MS"/>
              </a:rPr>
              <a:t>M</a:t>
            </a:r>
            <a:r>
              <a:rPr i="1" lang="tr-TR" sz="4400">
                <a:solidFill>
                  <a:srgbClr val="000000"/>
                </a:solidFill>
                <a:latin typeface="Trebuchet MS"/>
                <a:ea typeface="Trebuchet MS"/>
                <a:cs typeface="Trebuchet MS"/>
                <a:sym typeface="Trebuchet MS"/>
              </a:rPr>
              <a:t>İ</a:t>
            </a:r>
            <a:r>
              <a:rPr b="1" i="1" lang="tr-TR" sz="4400" u="none" cap="none" strike="noStrike">
                <a:solidFill>
                  <a:srgbClr val="000000"/>
                </a:solidFill>
                <a:latin typeface="Trebuchet MS"/>
                <a:ea typeface="Trebuchet MS"/>
                <a:cs typeface="Trebuchet MS"/>
                <a:sym typeface="Trebuchet MS"/>
              </a:rPr>
              <a:t>N DEĞ</a:t>
            </a:r>
            <a:r>
              <a:rPr i="1" lang="tr-TR" sz="4400">
                <a:solidFill>
                  <a:srgbClr val="000000"/>
                </a:solidFill>
                <a:latin typeface="Trebuchet MS"/>
                <a:ea typeface="Trebuchet MS"/>
                <a:cs typeface="Trebuchet MS"/>
                <a:sym typeface="Trebuchet MS"/>
              </a:rPr>
              <a:t>İ</a:t>
            </a:r>
            <a:r>
              <a:rPr b="1" i="1" lang="tr-TR" sz="4400" u="none" cap="none" strike="noStrike">
                <a:solidFill>
                  <a:srgbClr val="000000"/>
                </a:solidFill>
                <a:latin typeface="Trebuchet MS"/>
                <a:ea typeface="Trebuchet MS"/>
                <a:cs typeface="Trebuchet MS"/>
                <a:sym typeface="Trebuchet MS"/>
              </a:rPr>
              <a:t>ŞKENLER</a:t>
            </a:r>
            <a:r>
              <a:rPr i="1" lang="tr-TR" sz="4400">
                <a:solidFill>
                  <a:srgbClr val="000000"/>
                </a:solidFill>
                <a:latin typeface="Trebuchet MS"/>
                <a:ea typeface="Trebuchet MS"/>
                <a:cs typeface="Trebuchet MS"/>
                <a:sym typeface="Trebuchet MS"/>
              </a:rPr>
              <a:t>İ</a:t>
            </a:r>
          </a:p>
        </p:txBody>
      </p:sp>
      <p:sp>
        <p:nvSpPr>
          <p:cNvPr id="117" name="Shape 117"/>
          <p:cNvSpPr txBox="1"/>
          <p:nvPr>
            <p:ph idx="1" type="body"/>
          </p:nvPr>
        </p:nvSpPr>
        <p:spPr>
          <a:xfrm>
            <a:off x="913797" y="2249275"/>
            <a:ext cx="5054100" cy="33564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468699" lvl="0" marL="951299" marR="0" rtl="0" algn="just">
              <a:lnSpc>
                <a:spcPct val="110000"/>
              </a:lnSpc>
              <a:spcBef>
                <a:spcPts val="0"/>
              </a:spcBef>
              <a:spcAft>
                <a:spcPts val="0"/>
              </a:spcAft>
              <a:buClr>
                <a:srgbClr val="000000"/>
              </a:buClr>
              <a:buSzPct val="100000"/>
              <a:buFont typeface="Trebuchet MS"/>
              <a:buAutoNum type="arabicPeriod"/>
            </a:pPr>
            <a:r>
              <a:rPr i="0" lang="tr-TR" sz="2400" u="none" cap="none" strike="noStrike">
                <a:solidFill>
                  <a:srgbClr val="000000"/>
                </a:solidFill>
                <a:latin typeface="Rokkitt"/>
                <a:ea typeface="Rokkitt"/>
                <a:cs typeface="Rokkitt"/>
                <a:sym typeface="Rokkitt"/>
              </a:rPr>
              <a:t>Sınıfın iklimi</a:t>
            </a:r>
          </a:p>
          <a:p>
            <a:pPr indent="-468699" lvl="0" marL="951299" marR="0" rtl="0" algn="just">
              <a:lnSpc>
                <a:spcPct val="110000"/>
              </a:lnSpc>
              <a:spcBef>
                <a:spcPts val="1000"/>
              </a:spcBef>
              <a:spcAft>
                <a:spcPts val="0"/>
              </a:spcAft>
              <a:buClr>
                <a:srgbClr val="000000"/>
              </a:buClr>
              <a:buSzPct val="100000"/>
              <a:buFont typeface="Trebuchet MS"/>
              <a:buAutoNum type="arabicPeriod"/>
            </a:pPr>
            <a:r>
              <a:rPr i="0" lang="tr-TR" sz="2400" u="none" cap="none" strike="noStrike">
                <a:solidFill>
                  <a:srgbClr val="000000"/>
                </a:solidFill>
                <a:latin typeface="Rokkitt"/>
                <a:ea typeface="Rokkitt"/>
                <a:cs typeface="Rokkitt"/>
                <a:sym typeface="Rokkitt"/>
              </a:rPr>
              <a:t>Sınıftaki etkileşim düzeni</a:t>
            </a:r>
          </a:p>
          <a:p>
            <a:pPr indent="-468699" lvl="0" marL="951299" marR="0" rtl="0" algn="just">
              <a:lnSpc>
                <a:spcPct val="110000"/>
              </a:lnSpc>
              <a:spcBef>
                <a:spcPts val="1000"/>
              </a:spcBef>
              <a:spcAft>
                <a:spcPts val="0"/>
              </a:spcAft>
              <a:buClr>
                <a:srgbClr val="000000"/>
              </a:buClr>
              <a:buSzPct val="100000"/>
              <a:buFont typeface="Trebuchet MS"/>
              <a:buAutoNum type="arabicPeriod"/>
            </a:pPr>
            <a:r>
              <a:rPr i="0" lang="tr-TR" sz="2400" u="none" cap="none" strike="noStrike">
                <a:solidFill>
                  <a:srgbClr val="000000"/>
                </a:solidFill>
                <a:latin typeface="Rokkitt"/>
                <a:ea typeface="Rokkitt"/>
                <a:cs typeface="Rokkitt"/>
                <a:sym typeface="Rokkitt"/>
              </a:rPr>
              <a:t>Sınıftaki iyi ve olumlu ilişkiler</a:t>
            </a:r>
          </a:p>
          <a:p>
            <a:pPr indent="-468699" lvl="0" marL="951299" marR="0" rtl="0" algn="just">
              <a:lnSpc>
                <a:spcPct val="110000"/>
              </a:lnSpc>
              <a:spcBef>
                <a:spcPts val="1000"/>
              </a:spcBef>
              <a:spcAft>
                <a:spcPts val="0"/>
              </a:spcAft>
              <a:buClr>
                <a:srgbClr val="000000"/>
              </a:buClr>
              <a:buSzPct val="100000"/>
              <a:buFont typeface="Trebuchet MS"/>
              <a:buAutoNum type="arabicPeriod"/>
            </a:pPr>
            <a:r>
              <a:rPr i="0" lang="tr-TR" sz="2400" u="none" cap="none" strike="noStrike">
                <a:solidFill>
                  <a:srgbClr val="000000"/>
                </a:solidFill>
                <a:latin typeface="Rokkitt"/>
                <a:ea typeface="Rokkitt"/>
                <a:cs typeface="Rokkitt"/>
                <a:sym typeface="Rokkitt"/>
              </a:rPr>
              <a:t>Öğrencilerin katılımı</a:t>
            </a:r>
          </a:p>
          <a:p>
            <a:pPr indent="-468699" lvl="0" marL="951299" marR="0" rtl="0" algn="just">
              <a:lnSpc>
                <a:spcPct val="110000"/>
              </a:lnSpc>
              <a:spcBef>
                <a:spcPts val="1000"/>
              </a:spcBef>
              <a:spcAft>
                <a:spcPts val="0"/>
              </a:spcAft>
              <a:buClr>
                <a:srgbClr val="000000"/>
              </a:buClr>
              <a:buSzPct val="100000"/>
              <a:buFont typeface="Trebuchet MS"/>
              <a:buAutoNum type="arabicPeriod"/>
            </a:pPr>
            <a:r>
              <a:rPr i="0" lang="tr-TR" sz="2400" u="none" cap="none" strike="noStrike">
                <a:solidFill>
                  <a:srgbClr val="000000"/>
                </a:solidFill>
                <a:latin typeface="Rokkitt"/>
                <a:ea typeface="Rokkitt"/>
                <a:cs typeface="Rokkitt"/>
                <a:sym typeface="Rokkitt"/>
              </a:rPr>
              <a:t>Örgütlenme; görev paylaşımı</a:t>
            </a:r>
          </a:p>
          <a:p>
            <a:pPr indent="-468699" lvl="0" marL="951299" marR="0" rtl="0" algn="just">
              <a:lnSpc>
                <a:spcPct val="110000"/>
              </a:lnSpc>
              <a:spcBef>
                <a:spcPts val="1000"/>
              </a:spcBef>
              <a:spcAft>
                <a:spcPts val="0"/>
              </a:spcAft>
              <a:buClr>
                <a:srgbClr val="000000"/>
              </a:buClr>
              <a:buSzPct val="100000"/>
              <a:buFont typeface="Trebuchet MS"/>
              <a:buAutoNum type="arabicPeriod"/>
            </a:pPr>
            <a:r>
              <a:rPr i="0" lang="tr-TR" sz="2400" u="none" cap="none" strike="noStrike">
                <a:solidFill>
                  <a:srgbClr val="000000"/>
                </a:solidFill>
                <a:latin typeface="Rokkitt"/>
                <a:ea typeface="Rokkitt"/>
                <a:cs typeface="Rokkitt"/>
                <a:sym typeface="Rokkitt"/>
              </a:rPr>
              <a:t>Davranış düzeni</a:t>
            </a:r>
          </a:p>
          <a:p>
            <a:pPr indent="-11500" lvl="0" marL="36900" marR="0" rtl="0" algn="l">
              <a:lnSpc>
                <a:spcPct val="110000"/>
              </a:lnSpc>
              <a:spcBef>
                <a:spcPts val="1000"/>
              </a:spcBef>
              <a:buClr>
                <a:schemeClr val="lt1"/>
              </a:buClr>
              <a:buSzPct val="25000"/>
              <a:buFont typeface="Arial"/>
              <a:buNone/>
            </a:pPr>
            <a:r>
              <a:t/>
            </a:r>
            <a:endParaRPr i="0" sz="2000" u="none" cap="none" strike="noStrike">
              <a:solidFill>
                <a:srgbClr val="000000"/>
              </a:solidFill>
              <a:latin typeface="Rokkitt"/>
              <a:ea typeface="Rokkitt"/>
              <a:cs typeface="Rokkitt"/>
              <a:sym typeface="Rokkitt"/>
            </a:endParaRPr>
          </a:p>
        </p:txBody>
      </p:sp>
      <p:pic>
        <p:nvPicPr>
          <p:cNvPr id="118" name="Shape 118"/>
          <p:cNvPicPr preferRelativeResize="0"/>
          <p:nvPr/>
        </p:nvPicPr>
        <p:blipFill>
          <a:blip r:embed="rId3">
            <a:alphaModFix/>
          </a:blip>
          <a:stretch>
            <a:fillRect/>
          </a:stretch>
        </p:blipFill>
        <p:spPr>
          <a:xfrm>
            <a:off x="7257774" y="2203950"/>
            <a:ext cx="4045899" cy="35396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 name="Shape 122"/>
        <p:cNvGrpSpPr/>
        <p:nvPr/>
      </p:nvGrpSpPr>
      <p:grpSpPr>
        <a:xfrm>
          <a:off x="0" y="0"/>
          <a:ext cx="0" cy="0"/>
          <a:chOff x="0" y="0"/>
          <a:chExt cx="0" cy="0"/>
        </a:xfrm>
      </p:grpSpPr>
      <p:sp>
        <p:nvSpPr>
          <p:cNvPr id="123" name="Shape 123"/>
          <p:cNvSpPr txBox="1"/>
          <p:nvPr>
            <p:ph idx="1" type="body"/>
          </p:nvPr>
        </p:nvSpPr>
        <p:spPr>
          <a:xfrm>
            <a:off x="1033975" y="3796624"/>
            <a:ext cx="10353600" cy="26991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11499" lvl="0" marL="36899" marR="0" rtl="0" algn="ctr">
              <a:lnSpc>
                <a:spcPct val="120000"/>
              </a:lnSpc>
              <a:spcBef>
                <a:spcPts val="0"/>
              </a:spcBef>
              <a:spcAft>
                <a:spcPts val="0"/>
              </a:spcAft>
              <a:buClr>
                <a:schemeClr val="lt1"/>
              </a:buClr>
              <a:buSzPct val="25000"/>
              <a:buFont typeface="Arial"/>
              <a:buNone/>
            </a:pPr>
            <a:r>
              <a:t/>
            </a:r>
            <a:endParaRPr b="1" sz="2400">
              <a:solidFill>
                <a:srgbClr val="000000"/>
              </a:solidFill>
              <a:latin typeface="Trebuchet MS"/>
              <a:ea typeface="Trebuchet MS"/>
              <a:cs typeface="Trebuchet MS"/>
              <a:sym typeface="Trebuchet MS"/>
            </a:endParaRPr>
          </a:p>
          <a:p>
            <a:pPr indent="-11500" lvl="0" marL="36900" marR="0" rtl="0" algn="ctr">
              <a:lnSpc>
                <a:spcPct val="120000"/>
              </a:lnSpc>
              <a:spcBef>
                <a:spcPts val="0"/>
              </a:spcBef>
              <a:spcAft>
                <a:spcPts val="0"/>
              </a:spcAft>
              <a:buClr>
                <a:schemeClr val="lt1"/>
              </a:buClr>
              <a:buSzPct val="25000"/>
              <a:buFont typeface="Arial"/>
              <a:buNone/>
            </a:pPr>
            <a:r>
              <a:rPr b="1" i="0" lang="tr-TR" sz="2400" u="sng" cap="none" strike="noStrike">
                <a:solidFill>
                  <a:srgbClr val="000000"/>
                </a:solidFill>
                <a:latin typeface="Trebuchet MS"/>
                <a:ea typeface="Trebuchet MS"/>
                <a:cs typeface="Trebuchet MS"/>
                <a:sym typeface="Trebuchet MS"/>
              </a:rPr>
              <a:t>SINIF YÖNETİMİ</a:t>
            </a:r>
            <a:r>
              <a:rPr b="1" lang="tr-TR" sz="2400">
                <a:solidFill>
                  <a:srgbClr val="000000"/>
                </a:solidFill>
                <a:latin typeface="Trebuchet MS"/>
                <a:ea typeface="Trebuchet MS"/>
                <a:cs typeface="Trebuchet MS"/>
                <a:sym typeface="Trebuchet MS"/>
              </a:rPr>
              <a:t> ;</a:t>
            </a:r>
            <a:r>
              <a:rPr b="0" i="0" lang="tr-TR" sz="2400" u="none" cap="none" strike="noStrike">
                <a:solidFill>
                  <a:srgbClr val="000000"/>
                </a:solidFill>
                <a:latin typeface="Trebuchet MS"/>
                <a:ea typeface="Trebuchet MS"/>
                <a:cs typeface="Trebuchet MS"/>
                <a:sym typeface="Trebuchet MS"/>
              </a:rPr>
              <a:t> sınıf yaşamının bir orkestra gibi yönetilmesidir.</a:t>
            </a:r>
          </a:p>
          <a:p>
            <a:pPr indent="-11500" lvl="0" marL="36900" marR="0" rtl="0" algn="ctr">
              <a:lnSpc>
                <a:spcPct val="120000"/>
              </a:lnSpc>
              <a:spcBef>
                <a:spcPts val="1000"/>
              </a:spcBef>
              <a:spcAft>
                <a:spcPts val="0"/>
              </a:spcAft>
              <a:buClr>
                <a:schemeClr val="lt1"/>
              </a:buClr>
              <a:buSzPct val="25000"/>
              <a:buFont typeface="Arial"/>
              <a:buNone/>
            </a:pPr>
            <a:r>
              <a:t/>
            </a:r>
            <a:endParaRPr b="0" i="0" sz="2400" u="none" cap="none" strike="noStrike">
              <a:solidFill>
                <a:srgbClr val="000000"/>
              </a:solidFill>
              <a:latin typeface="Trebuchet MS"/>
              <a:ea typeface="Trebuchet MS"/>
              <a:cs typeface="Trebuchet MS"/>
              <a:sym typeface="Trebuchet MS"/>
            </a:endParaRPr>
          </a:p>
          <a:p>
            <a:pPr indent="-11500" lvl="0" marL="36900" marR="0" rtl="0" algn="ctr">
              <a:lnSpc>
                <a:spcPct val="120000"/>
              </a:lnSpc>
              <a:spcBef>
                <a:spcPts val="1000"/>
              </a:spcBef>
              <a:buClr>
                <a:schemeClr val="lt1"/>
              </a:buClr>
              <a:buSzPct val="25000"/>
              <a:buFont typeface="Arial"/>
              <a:buNone/>
            </a:pPr>
            <a:r>
              <a:rPr b="1" i="0" lang="tr-TR" sz="2400" u="sng" cap="none" strike="noStrike">
                <a:solidFill>
                  <a:srgbClr val="000000"/>
                </a:solidFill>
                <a:latin typeface="Trebuchet MS"/>
                <a:ea typeface="Trebuchet MS"/>
                <a:cs typeface="Trebuchet MS"/>
                <a:sym typeface="Trebuchet MS"/>
              </a:rPr>
              <a:t>ÖĞRETMEN</a:t>
            </a:r>
            <a:r>
              <a:rPr b="1" i="0" lang="tr-TR" sz="2400" u="none" cap="none" strike="noStrike">
                <a:solidFill>
                  <a:srgbClr val="000000"/>
                </a:solidFill>
                <a:latin typeface="Trebuchet MS"/>
                <a:ea typeface="Trebuchet MS"/>
                <a:cs typeface="Trebuchet MS"/>
                <a:sym typeface="Trebuchet MS"/>
              </a:rPr>
              <a:t> </a:t>
            </a:r>
            <a:r>
              <a:rPr b="1" lang="tr-TR" sz="2400">
                <a:solidFill>
                  <a:srgbClr val="000000"/>
                </a:solidFill>
                <a:latin typeface="Trebuchet MS"/>
                <a:ea typeface="Trebuchet MS"/>
                <a:cs typeface="Trebuchet MS"/>
                <a:sym typeface="Trebuchet MS"/>
              </a:rPr>
              <a:t>;</a:t>
            </a:r>
            <a:r>
              <a:rPr b="0" i="0" lang="tr-TR" sz="2400" u="none" cap="none" strike="noStrike">
                <a:solidFill>
                  <a:srgbClr val="000000"/>
                </a:solidFill>
                <a:latin typeface="Trebuchet MS"/>
                <a:ea typeface="Trebuchet MS"/>
                <a:cs typeface="Trebuchet MS"/>
                <a:sym typeface="Trebuchet MS"/>
              </a:rPr>
              <a:t> bir orkestra şefidir.</a:t>
            </a:r>
          </a:p>
        </p:txBody>
      </p:sp>
      <p:pic>
        <p:nvPicPr>
          <p:cNvPr id="124" name="Shape 124"/>
          <p:cNvPicPr preferRelativeResize="0"/>
          <p:nvPr/>
        </p:nvPicPr>
        <p:blipFill>
          <a:blip r:embed="rId3">
            <a:alphaModFix/>
          </a:blip>
          <a:stretch>
            <a:fillRect/>
          </a:stretch>
        </p:blipFill>
        <p:spPr>
          <a:xfrm>
            <a:off x="2925950" y="86975"/>
            <a:ext cx="6238624" cy="35014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x="0" y="0"/>
          <a:ext cx="0" cy="0"/>
          <a:chOff x="0" y="0"/>
          <a:chExt cx="0" cy="0"/>
        </a:xfrm>
      </p:grpSpPr>
      <p:sp>
        <p:nvSpPr>
          <p:cNvPr id="129" name="Shape 129"/>
          <p:cNvSpPr txBox="1"/>
          <p:nvPr>
            <p:ph type="title"/>
          </p:nvPr>
        </p:nvSpPr>
        <p:spPr>
          <a:xfrm>
            <a:off x="913795" y="609600"/>
            <a:ext cx="10353900" cy="1326300"/>
          </a:xfrm>
          <a:prstGeom prst="rect">
            <a:avLst/>
          </a:prstGeom>
        </p:spPr>
        <p:txBody>
          <a:bodyPr anchorCtr="0" anchor="ctr" bIns="121900" lIns="121900" rIns="121900" tIns="121900">
            <a:noAutofit/>
          </a:bodyPr>
          <a:lstStyle/>
          <a:p>
            <a:pPr lvl="0">
              <a:spcBef>
                <a:spcPts val="0"/>
              </a:spcBef>
              <a:buClr>
                <a:schemeClr val="lt1"/>
              </a:buClr>
              <a:buSzPct val="25000"/>
              <a:buFont typeface="Domine"/>
              <a:buNone/>
            </a:pPr>
            <a:r>
              <a:rPr i="1" lang="tr-TR" sz="4400">
                <a:solidFill>
                  <a:schemeClr val="dk2"/>
                </a:solidFill>
                <a:latin typeface="Trebuchet MS"/>
                <a:ea typeface="Trebuchet MS"/>
                <a:cs typeface="Trebuchet MS"/>
                <a:sym typeface="Trebuchet MS"/>
              </a:rPr>
              <a:t>SINIF YÖNETİMİNİN BOYUTLARI</a:t>
            </a:r>
          </a:p>
        </p:txBody>
      </p:sp>
      <p:sp>
        <p:nvSpPr>
          <p:cNvPr id="130" name="Shape 130"/>
          <p:cNvSpPr txBox="1"/>
          <p:nvPr>
            <p:ph idx="1" type="body"/>
          </p:nvPr>
        </p:nvSpPr>
        <p:spPr>
          <a:xfrm>
            <a:off x="6023272" y="2049400"/>
            <a:ext cx="5571000" cy="3695100"/>
          </a:xfrm>
          <a:prstGeom prst="rect">
            <a:avLst/>
          </a:prstGeom>
          <a:ln cap="flat" cmpd="sng" w="152400">
            <a:solidFill>
              <a:schemeClr val="dk1"/>
            </a:solidFill>
            <a:prstDash val="lgDash"/>
            <a:round/>
            <a:headEnd len="med" w="med" type="none"/>
            <a:tailEnd len="med" w="med" type="none"/>
          </a:ln>
        </p:spPr>
        <p:txBody>
          <a:bodyPr anchorCtr="0" anchor="t" bIns="121900" lIns="121900" rIns="121900" tIns="121900">
            <a:noAutofit/>
          </a:bodyPr>
          <a:lstStyle/>
          <a:p>
            <a:pPr indent="0" lvl="0" marL="0" rtl="0" algn="just">
              <a:lnSpc>
                <a:spcPct val="110000"/>
              </a:lnSpc>
              <a:spcBef>
                <a:spcPts val="0"/>
              </a:spcBef>
              <a:spcAft>
                <a:spcPts val="0"/>
              </a:spcAft>
              <a:buNone/>
            </a:pPr>
            <a:r>
              <a:t/>
            </a:r>
            <a:endParaRPr sz="2400">
              <a:solidFill>
                <a:srgbClr val="000000"/>
              </a:solidFill>
              <a:latin typeface="Trebuchet MS"/>
              <a:ea typeface="Trebuchet MS"/>
              <a:cs typeface="Trebuchet MS"/>
              <a:sym typeface="Trebuchet MS"/>
            </a:endParaRPr>
          </a:p>
          <a:p>
            <a:pPr indent="-468699" lvl="0" marL="951299" algn="just">
              <a:lnSpc>
                <a:spcPct val="110000"/>
              </a:lnSpc>
              <a:spcBef>
                <a:spcPts val="0"/>
              </a:spcBef>
              <a:spcAft>
                <a:spcPts val="0"/>
              </a:spcAft>
              <a:buClr>
                <a:srgbClr val="000000"/>
              </a:buClr>
              <a:buSzPct val="100000"/>
              <a:buFont typeface="Trebuchet MS"/>
              <a:buAutoNum type="arabicPeriod"/>
            </a:pPr>
            <a:r>
              <a:rPr lang="tr-TR" sz="2400">
                <a:solidFill>
                  <a:srgbClr val="000000"/>
                </a:solidFill>
                <a:latin typeface="Trebuchet MS"/>
                <a:ea typeface="Trebuchet MS"/>
                <a:cs typeface="Trebuchet MS"/>
                <a:sym typeface="Trebuchet MS"/>
              </a:rPr>
              <a:t>Sınıf Ortamının Fiziksel Düzeni</a:t>
            </a:r>
          </a:p>
          <a:p>
            <a:pPr indent="-468699" lvl="0" marL="951299" algn="just">
              <a:lnSpc>
                <a:spcPct val="110000"/>
              </a:lnSpc>
              <a:spcBef>
                <a:spcPts val="0"/>
              </a:spcBef>
              <a:spcAft>
                <a:spcPts val="0"/>
              </a:spcAft>
              <a:buClr>
                <a:srgbClr val="000000"/>
              </a:buClr>
              <a:buSzPct val="100000"/>
              <a:buFont typeface="Trebuchet MS"/>
              <a:buAutoNum type="arabicPeriod"/>
            </a:pPr>
            <a:r>
              <a:rPr lang="tr-TR" sz="2400">
                <a:solidFill>
                  <a:srgbClr val="000000"/>
                </a:solidFill>
                <a:latin typeface="Trebuchet MS"/>
                <a:ea typeface="Trebuchet MS"/>
                <a:cs typeface="Trebuchet MS"/>
                <a:sym typeface="Trebuchet MS"/>
              </a:rPr>
              <a:t>Plan-Program Etkinlikleri</a:t>
            </a:r>
          </a:p>
          <a:p>
            <a:pPr indent="-468699" lvl="0" marL="951299" algn="just">
              <a:lnSpc>
                <a:spcPct val="110000"/>
              </a:lnSpc>
              <a:spcBef>
                <a:spcPts val="0"/>
              </a:spcBef>
              <a:spcAft>
                <a:spcPts val="0"/>
              </a:spcAft>
              <a:buClr>
                <a:srgbClr val="000000"/>
              </a:buClr>
              <a:buSzPct val="100000"/>
              <a:buFont typeface="Trebuchet MS"/>
              <a:buAutoNum type="arabicPeriod"/>
            </a:pPr>
            <a:r>
              <a:rPr lang="tr-TR" sz="2400">
                <a:solidFill>
                  <a:srgbClr val="000000"/>
                </a:solidFill>
                <a:latin typeface="Trebuchet MS"/>
                <a:ea typeface="Trebuchet MS"/>
                <a:cs typeface="Trebuchet MS"/>
                <a:sym typeface="Trebuchet MS"/>
              </a:rPr>
              <a:t>Zaman Düzeyine Yönelik Etkinlikler</a:t>
            </a:r>
          </a:p>
          <a:p>
            <a:pPr indent="-468699" lvl="0" marL="951299" algn="just">
              <a:lnSpc>
                <a:spcPct val="110000"/>
              </a:lnSpc>
              <a:spcBef>
                <a:spcPts val="0"/>
              </a:spcBef>
              <a:spcAft>
                <a:spcPts val="0"/>
              </a:spcAft>
              <a:buClr>
                <a:srgbClr val="000000"/>
              </a:buClr>
              <a:buSzPct val="100000"/>
              <a:buFont typeface="Trebuchet MS"/>
              <a:buAutoNum type="arabicPeriod"/>
            </a:pPr>
            <a:r>
              <a:rPr lang="tr-TR" sz="2400">
                <a:solidFill>
                  <a:srgbClr val="000000"/>
                </a:solidFill>
                <a:latin typeface="Trebuchet MS"/>
                <a:ea typeface="Trebuchet MS"/>
                <a:cs typeface="Trebuchet MS"/>
                <a:sym typeface="Trebuchet MS"/>
              </a:rPr>
              <a:t>İlişki Düzenlemeleri</a:t>
            </a:r>
          </a:p>
          <a:p>
            <a:pPr indent="-468699" lvl="0" marL="951299" algn="just">
              <a:lnSpc>
                <a:spcPct val="110000"/>
              </a:lnSpc>
              <a:spcBef>
                <a:spcPts val="0"/>
              </a:spcBef>
              <a:spcAft>
                <a:spcPts val="0"/>
              </a:spcAft>
              <a:buClr>
                <a:srgbClr val="000000"/>
              </a:buClr>
              <a:buSzPct val="100000"/>
              <a:buFont typeface="Trebuchet MS"/>
              <a:buAutoNum type="arabicPeriod"/>
            </a:pPr>
            <a:r>
              <a:rPr lang="tr-TR" sz="2400">
                <a:solidFill>
                  <a:srgbClr val="000000"/>
                </a:solidFill>
                <a:latin typeface="Trebuchet MS"/>
                <a:ea typeface="Trebuchet MS"/>
                <a:cs typeface="Trebuchet MS"/>
                <a:sym typeface="Trebuchet MS"/>
              </a:rPr>
              <a:t>Davranış Düzenlemeleri</a:t>
            </a:r>
          </a:p>
          <a:p>
            <a:pPr indent="0" lvl="0" marL="0" rtl="0" algn="just">
              <a:lnSpc>
                <a:spcPct val="110000"/>
              </a:lnSpc>
              <a:spcBef>
                <a:spcPts val="0"/>
              </a:spcBef>
              <a:spcAft>
                <a:spcPts val="0"/>
              </a:spcAft>
              <a:buNone/>
            </a:pPr>
            <a:r>
              <a:t/>
            </a:r>
            <a:endParaRPr sz="2400">
              <a:solidFill>
                <a:srgbClr val="000000"/>
              </a:solidFill>
            </a:endParaRPr>
          </a:p>
          <a:p>
            <a:pPr indent="0" lvl="0" marL="0" algn="just">
              <a:lnSpc>
                <a:spcPct val="110000"/>
              </a:lnSpc>
              <a:spcBef>
                <a:spcPts val="0"/>
              </a:spcBef>
              <a:spcAft>
                <a:spcPts val="0"/>
              </a:spcAft>
              <a:buNone/>
            </a:pPr>
            <a:r>
              <a:t/>
            </a:r>
            <a:endParaRPr sz="2400">
              <a:solidFill>
                <a:srgbClr val="000000"/>
              </a:solidFill>
            </a:endParaRPr>
          </a:p>
          <a:p>
            <a:pPr indent="-11499" lvl="0" marL="36899">
              <a:lnSpc>
                <a:spcPct val="110000"/>
              </a:lnSpc>
              <a:spcBef>
                <a:spcPts val="0"/>
              </a:spcBef>
              <a:spcAft>
                <a:spcPts val="0"/>
              </a:spcAft>
              <a:buClr>
                <a:schemeClr val="lt1"/>
              </a:buClr>
              <a:buSzPct val="25000"/>
              <a:buFont typeface="Arial"/>
              <a:buNone/>
            </a:pPr>
            <a:r>
              <a:t/>
            </a:r>
            <a:endParaRPr>
              <a:solidFill>
                <a:srgbClr val="000000"/>
              </a:solidFill>
            </a:endParaRPr>
          </a:p>
          <a:p>
            <a:pPr lvl="0">
              <a:spcBef>
                <a:spcPts val="0"/>
              </a:spcBef>
              <a:buNone/>
            </a:pPr>
            <a:r>
              <a:t/>
            </a:r>
            <a:endParaRPr/>
          </a:p>
        </p:txBody>
      </p:sp>
      <p:pic>
        <p:nvPicPr>
          <p:cNvPr id="131" name="Shape 131"/>
          <p:cNvPicPr preferRelativeResize="0"/>
          <p:nvPr/>
        </p:nvPicPr>
        <p:blipFill>
          <a:blip r:embed="rId3">
            <a:alphaModFix/>
          </a:blip>
          <a:stretch>
            <a:fillRect/>
          </a:stretch>
        </p:blipFill>
        <p:spPr>
          <a:xfrm>
            <a:off x="707550" y="1935900"/>
            <a:ext cx="4533125" cy="4194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x="0" y="0"/>
          <a:ext cx="0" cy="0"/>
          <a:chOff x="0" y="0"/>
          <a:chExt cx="0" cy="0"/>
        </a:xfrm>
      </p:grpSpPr>
      <p:sp>
        <p:nvSpPr>
          <p:cNvPr id="136" name="Shape 136"/>
          <p:cNvSpPr txBox="1"/>
          <p:nvPr>
            <p:ph type="title"/>
          </p:nvPr>
        </p:nvSpPr>
        <p:spPr>
          <a:xfrm>
            <a:off x="913795" y="76200"/>
            <a:ext cx="10353900" cy="1326300"/>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lt1"/>
              </a:buClr>
              <a:buSzPct val="25000"/>
              <a:buFont typeface="Domine"/>
              <a:buNone/>
            </a:pPr>
            <a:r>
              <a:rPr b="1" i="1" lang="tr-TR" sz="4400" u="none" cap="none" strike="noStrike">
                <a:solidFill>
                  <a:srgbClr val="000000"/>
                </a:solidFill>
                <a:latin typeface="Trebuchet MS"/>
                <a:ea typeface="Trebuchet MS"/>
                <a:cs typeface="Trebuchet MS"/>
                <a:sym typeface="Trebuchet MS"/>
              </a:rPr>
              <a:t>SINIF </a:t>
            </a:r>
            <a:r>
              <a:rPr i="1" lang="tr-TR" sz="4400">
                <a:solidFill>
                  <a:srgbClr val="000000"/>
                </a:solidFill>
                <a:latin typeface="Trebuchet MS"/>
                <a:ea typeface="Trebuchet MS"/>
                <a:cs typeface="Trebuchet MS"/>
                <a:sym typeface="Trebuchet MS"/>
              </a:rPr>
              <a:t>YÖNETİMİNİN</a:t>
            </a:r>
            <a:r>
              <a:rPr b="1" i="1" lang="tr-TR" sz="4400" u="none" cap="none" strike="noStrike">
                <a:solidFill>
                  <a:srgbClr val="000000"/>
                </a:solidFill>
                <a:latin typeface="Trebuchet MS"/>
                <a:ea typeface="Trebuchet MS"/>
                <a:cs typeface="Trebuchet MS"/>
                <a:sym typeface="Trebuchet MS"/>
              </a:rPr>
              <a:t> BOYUTLARI</a:t>
            </a:r>
          </a:p>
        </p:txBody>
      </p:sp>
      <p:sp>
        <p:nvSpPr>
          <p:cNvPr id="137" name="Shape 137"/>
          <p:cNvSpPr txBox="1"/>
          <p:nvPr>
            <p:ph idx="1" type="body"/>
          </p:nvPr>
        </p:nvSpPr>
        <p:spPr>
          <a:xfrm>
            <a:off x="913800" y="1486470"/>
            <a:ext cx="10353900" cy="22935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0" lvl="0" marL="457200" marR="0" rtl="0" algn="l">
              <a:lnSpc>
                <a:spcPct val="120000"/>
              </a:lnSpc>
              <a:spcBef>
                <a:spcPts val="0"/>
              </a:spcBef>
              <a:spcAft>
                <a:spcPts val="0"/>
              </a:spcAft>
              <a:buNone/>
            </a:pPr>
            <a:r>
              <a:t/>
            </a:r>
            <a:endParaRPr sz="2200">
              <a:solidFill>
                <a:srgbClr val="000000"/>
              </a:solidFill>
              <a:latin typeface="Trebuchet MS"/>
              <a:ea typeface="Trebuchet MS"/>
              <a:cs typeface="Trebuchet MS"/>
              <a:sym typeface="Trebuchet MS"/>
            </a:endParaRPr>
          </a:p>
          <a:p>
            <a:pPr indent="-368300" lvl="0" marL="914400" marR="0" rtl="0" algn="l">
              <a:lnSpc>
                <a:spcPct val="120000"/>
              </a:lnSpc>
              <a:spcBef>
                <a:spcPts val="0"/>
              </a:spcBef>
              <a:spcAft>
                <a:spcPts val="0"/>
              </a:spcAft>
              <a:buClr>
                <a:srgbClr val="000000"/>
              </a:buClr>
              <a:buSzPct val="100000"/>
              <a:buFont typeface="Trebuchet MS"/>
              <a:buAutoNum type="arabicPeriod"/>
            </a:pPr>
            <a:r>
              <a:rPr b="1" i="0" lang="tr-TR" sz="2200" u="none" cap="none" strike="noStrike">
                <a:solidFill>
                  <a:srgbClr val="000000"/>
                </a:solidFill>
                <a:latin typeface="Trebuchet MS"/>
                <a:ea typeface="Trebuchet MS"/>
                <a:cs typeface="Trebuchet MS"/>
                <a:sym typeface="Trebuchet MS"/>
              </a:rPr>
              <a:t>Sınıf Ortamının Fiziksel Düzenlenmesi</a:t>
            </a:r>
          </a:p>
          <a:p>
            <a:pPr indent="0" lvl="0" marL="914400" marR="0" rtl="0" algn="l">
              <a:lnSpc>
                <a:spcPct val="120000"/>
              </a:lnSpc>
              <a:spcBef>
                <a:spcPts val="0"/>
              </a:spcBef>
              <a:spcAft>
                <a:spcPts val="0"/>
              </a:spcAft>
              <a:buNone/>
            </a:pPr>
            <a:r>
              <a:rPr lang="tr-TR" sz="2200">
                <a:solidFill>
                  <a:srgbClr val="000000"/>
                </a:solidFill>
                <a:latin typeface="Trebuchet MS"/>
                <a:ea typeface="Trebuchet MS"/>
                <a:cs typeface="Trebuchet MS"/>
                <a:sym typeface="Trebuchet MS"/>
              </a:rPr>
              <a:t>                                                                                                                                                    </a:t>
            </a:r>
          </a:p>
          <a:p>
            <a:pPr indent="-368300" lvl="1" marL="1371600" marR="0" rtl="0" algn="l">
              <a:lnSpc>
                <a:spcPct val="120000"/>
              </a:lnSpc>
              <a:spcBef>
                <a:spcPts val="0"/>
              </a:spcBef>
              <a:spcAft>
                <a:spcPts val="0"/>
              </a:spcAft>
              <a:buClr>
                <a:srgbClr val="000000"/>
              </a:buClr>
              <a:buSzPct val="100000"/>
              <a:buFont typeface="Trebuchet MS"/>
            </a:pPr>
            <a:r>
              <a:rPr lang="tr-TR" sz="2200">
                <a:solidFill>
                  <a:srgbClr val="000000"/>
                </a:solidFill>
                <a:latin typeface="Trebuchet MS"/>
                <a:ea typeface="Trebuchet MS"/>
                <a:cs typeface="Trebuchet MS"/>
                <a:sym typeface="Trebuchet MS"/>
              </a:rPr>
              <a:t> </a:t>
            </a:r>
            <a:r>
              <a:rPr b="0" i="0" lang="tr-TR" sz="2200" u="none" cap="none" strike="noStrike">
                <a:solidFill>
                  <a:srgbClr val="000000"/>
                </a:solidFill>
                <a:latin typeface="Trebuchet MS"/>
                <a:ea typeface="Trebuchet MS"/>
                <a:cs typeface="Trebuchet MS"/>
                <a:sym typeface="Trebuchet MS"/>
              </a:rPr>
              <a:t>Sınıfın genişliği, düzenlenmesi, ısı ve ışık, oturma düzeni,      </a:t>
            </a:r>
            <a:r>
              <a:rPr lang="tr-TR" sz="2200">
                <a:solidFill>
                  <a:srgbClr val="000000"/>
                </a:solidFill>
                <a:latin typeface="Trebuchet MS"/>
                <a:ea typeface="Trebuchet MS"/>
                <a:cs typeface="Trebuchet MS"/>
                <a:sym typeface="Trebuchet MS"/>
              </a:rPr>
              <a:t> </a:t>
            </a:r>
            <a:r>
              <a:rPr b="0" i="0" lang="tr-TR" sz="2200" u="none" cap="none" strike="noStrike">
                <a:solidFill>
                  <a:srgbClr val="000000"/>
                </a:solidFill>
                <a:latin typeface="Trebuchet MS"/>
                <a:ea typeface="Trebuchet MS"/>
                <a:cs typeface="Trebuchet MS"/>
                <a:sym typeface="Trebuchet MS"/>
              </a:rPr>
              <a:t>öğrencilerin gruplandırılması, temizlik, eğitsel araçlar</a:t>
            </a:r>
            <a:r>
              <a:rPr lang="tr-TR" sz="2200">
                <a:solidFill>
                  <a:srgbClr val="000000"/>
                </a:solidFill>
                <a:latin typeface="Trebuchet MS"/>
                <a:ea typeface="Trebuchet MS"/>
                <a:cs typeface="Trebuchet MS"/>
                <a:sym typeface="Trebuchet MS"/>
              </a:rPr>
              <a:t>.</a:t>
            </a:r>
          </a:p>
        </p:txBody>
      </p:sp>
      <p:pic>
        <p:nvPicPr>
          <p:cNvPr id="138" name="Shape 138"/>
          <p:cNvPicPr preferRelativeResize="0"/>
          <p:nvPr/>
        </p:nvPicPr>
        <p:blipFill>
          <a:blip r:embed="rId3">
            <a:alphaModFix/>
          </a:blip>
          <a:stretch>
            <a:fillRect/>
          </a:stretch>
        </p:blipFill>
        <p:spPr>
          <a:xfrm>
            <a:off x="2130878" y="4004875"/>
            <a:ext cx="4009020" cy="2820299"/>
          </a:xfrm>
          <a:prstGeom prst="rect">
            <a:avLst/>
          </a:prstGeom>
          <a:noFill/>
          <a:ln>
            <a:noFill/>
          </a:ln>
        </p:spPr>
      </p:pic>
      <p:pic>
        <p:nvPicPr>
          <p:cNvPr id="139" name="Shape 139"/>
          <p:cNvPicPr preferRelativeResize="0"/>
          <p:nvPr/>
        </p:nvPicPr>
        <p:blipFill>
          <a:blip r:embed="rId4">
            <a:alphaModFix/>
          </a:blip>
          <a:stretch>
            <a:fillRect/>
          </a:stretch>
        </p:blipFill>
        <p:spPr>
          <a:xfrm>
            <a:off x="6368499" y="4004874"/>
            <a:ext cx="3861650" cy="27427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3" name="Shape 143"/>
        <p:cNvGrpSpPr/>
        <p:nvPr/>
      </p:nvGrpSpPr>
      <p:grpSpPr>
        <a:xfrm>
          <a:off x="0" y="0"/>
          <a:ext cx="0" cy="0"/>
          <a:chOff x="0" y="0"/>
          <a:chExt cx="0" cy="0"/>
        </a:xfrm>
      </p:grpSpPr>
      <p:sp>
        <p:nvSpPr>
          <p:cNvPr id="144" name="Shape 144"/>
          <p:cNvSpPr txBox="1"/>
          <p:nvPr>
            <p:ph idx="1" type="body"/>
          </p:nvPr>
        </p:nvSpPr>
        <p:spPr>
          <a:xfrm>
            <a:off x="6064025" y="1095850"/>
            <a:ext cx="5864700" cy="38349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11499" lvl="0" marL="36899" marR="0" rtl="0" algn="l">
              <a:lnSpc>
                <a:spcPct val="120000"/>
              </a:lnSpc>
              <a:spcBef>
                <a:spcPts val="0"/>
              </a:spcBef>
              <a:spcAft>
                <a:spcPts val="0"/>
              </a:spcAft>
              <a:buClr>
                <a:schemeClr val="lt1"/>
              </a:buClr>
              <a:buSzPct val="25000"/>
              <a:buFont typeface="Arial"/>
              <a:buNone/>
            </a:pPr>
            <a:r>
              <a:t/>
            </a:r>
            <a:endParaRPr b="1" sz="2400">
              <a:solidFill>
                <a:srgbClr val="000000"/>
              </a:solidFill>
              <a:latin typeface="Trebuchet MS"/>
              <a:ea typeface="Trebuchet MS"/>
              <a:cs typeface="Trebuchet MS"/>
              <a:sym typeface="Trebuchet MS"/>
            </a:endParaRPr>
          </a:p>
          <a:p>
            <a:pPr indent="-11499" lvl="0" marL="494099" marR="0" rtl="0" algn="l">
              <a:lnSpc>
                <a:spcPct val="120000"/>
              </a:lnSpc>
              <a:spcBef>
                <a:spcPts val="0"/>
              </a:spcBef>
              <a:spcAft>
                <a:spcPts val="0"/>
              </a:spcAft>
              <a:buClr>
                <a:schemeClr val="lt1"/>
              </a:buClr>
              <a:buSzPct val="25000"/>
              <a:buFont typeface="Arial"/>
              <a:buNone/>
            </a:pPr>
            <a:r>
              <a:rPr b="1" i="0" lang="tr-TR" sz="2400" u="none" cap="none" strike="noStrike">
                <a:solidFill>
                  <a:srgbClr val="000000"/>
                </a:solidFill>
                <a:latin typeface="Trebuchet MS"/>
                <a:ea typeface="Trebuchet MS"/>
                <a:cs typeface="Trebuchet MS"/>
                <a:sym typeface="Trebuchet MS"/>
              </a:rPr>
              <a:t>2. Plan Program Etkinlikleri</a:t>
            </a:r>
          </a:p>
          <a:p>
            <a:pPr indent="-11499" lvl="0" marL="36899" marR="0" rtl="0" algn="l">
              <a:lnSpc>
                <a:spcPct val="120000"/>
              </a:lnSpc>
              <a:spcBef>
                <a:spcPts val="0"/>
              </a:spcBef>
              <a:spcAft>
                <a:spcPts val="0"/>
              </a:spcAft>
              <a:buClr>
                <a:schemeClr val="lt1"/>
              </a:buClr>
              <a:buSzPct val="25000"/>
              <a:buFont typeface="Arial"/>
              <a:buNone/>
            </a:pPr>
            <a:r>
              <a:t/>
            </a:r>
            <a:endParaRPr b="1">
              <a:solidFill>
                <a:srgbClr val="000000"/>
              </a:solidFill>
              <a:latin typeface="Trebuchet MS"/>
              <a:ea typeface="Trebuchet MS"/>
              <a:cs typeface="Trebuchet MS"/>
              <a:sym typeface="Trebuchet MS"/>
            </a:endParaRPr>
          </a:p>
          <a:p>
            <a:pPr indent="-381000" lvl="0" marL="457200" marR="0" rtl="0" algn="ctr">
              <a:lnSpc>
                <a:spcPct val="120000"/>
              </a:lnSpc>
              <a:spcBef>
                <a:spcPts val="1000"/>
              </a:spcBef>
              <a:buClr>
                <a:srgbClr val="000000"/>
              </a:buClr>
              <a:buSzPct val="100000"/>
              <a:buFont typeface="Trebuchet MS"/>
            </a:pPr>
            <a:r>
              <a:rPr i="0" lang="tr-TR" sz="2400" u="none" cap="none" strike="noStrike">
                <a:solidFill>
                  <a:srgbClr val="000000"/>
                </a:solidFill>
                <a:latin typeface="Trebuchet MS"/>
                <a:ea typeface="Trebuchet MS"/>
                <a:cs typeface="Trebuchet MS"/>
                <a:sym typeface="Trebuchet MS"/>
              </a:rPr>
              <a:t>Programlara uygun yıllık ünite planları yapıldıktan sonra öğrenciyi asıl</a:t>
            </a:r>
            <a:r>
              <a:rPr lang="tr-TR" sz="2400">
                <a:solidFill>
                  <a:srgbClr val="000000"/>
                </a:solidFill>
                <a:latin typeface="Trebuchet MS"/>
                <a:ea typeface="Trebuchet MS"/>
                <a:cs typeface="Trebuchet MS"/>
                <a:sym typeface="Trebuchet MS"/>
              </a:rPr>
              <a:t> </a:t>
            </a:r>
            <a:r>
              <a:rPr i="0" lang="tr-TR" sz="2400" u="none" cap="none" strike="noStrike">
                <a:solidFill>
                  <a:srgbClr val="000000"/>
                </a:solidFill>
                <a:latin typeface="Trebuchet MS"/>
                <a:ea typeface="Trebuchet MS"/>
                <a:cs typeface="Trebuchet MS"/>
                <a:sym typeface="Trebuchet MS"/>
              </a:rPr>
              <a:t>etkileyen günlük planların yapılması ve uygulanması.</a:t>
            </a:r>
          </a:p>
        </p:txBody>
      </p:sp>
      <p:pic>
        <p:nvPicPr>
          <p:cNvPr id="145" name="Shape 145"/>
          <p:cNvPicPr preferRelativeResize="0"/>
          <p:nvPr/>
        </p:nvPicPr>
        <p:blipFill>
          <a:blip r:embed="rId3">
            <a:alphaModFix/>
          </a:blip>
          <a:stretch>
            <a:fillRect/>
          </a:stretch>
        </p:blipFill>
        <p:spPr>
          <a:xfrm>
            <a:off x="-48875" y="0"/>
            <a:ext cx="5984724" cy="69207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9" name="Shape 149"/>
        <p:cNvGrpSpPr/>
        <p:nvPr/>
      </p:nvGrpSpPr>
      <p:grpSpPr>
        <a:xfrm>
          <a:off x="0" y="0"/>
          <a:ext cx="0" cy="0"/>
          <a:chOff x="0" y="0"/>
          <a:chExt cx="0" cy="0"/>
        </a:xfrm>
      </p:grpSpPr>
      <p:sp>
        <p:nvSpPr>
          <p:cNvPr id="150" name="Shape 150"/>
          <p:cNvSpPr txBox="1"/>
          <p:nvPr>
            <p:ph idx="1" type="body"/>
          </p:nvPr>
        </p:nvSpPr>
        <p:spPr>
          <a:xfrm>
            <a:off x="913800" y="2096076"/>
            <a:ext cx="10353600" cy="41868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11499" lvl="0" marL="36899" marR="0" rtl="0" algn="l">
              <a:lnSpc>
                <a:spcPct val="110000"/>
              </a:lnSpc>
              <a:spcBef>
                <a:spcPts val="0"/>
              </a:spcBef>
              <a:spcAft>
                <a:spcPts val="0"/>
              </a:spcAft>
              <a:buClr>
                <a:schemeClr val="lt1"/>
              </a:buClr>
              <a:buSzPct val="25000"/>
              <a:buFont typeface="Arial"/>
              <a:buNone/>
            </a:pPr>
            <a:r>
              <a:t/>
            </a:r>
            <a:endParaRPr b="1" sz="2220">
              <a:solidFill>
                <a:srgbClr val="000000"/>
              </a:solidFill>
              <a:latin typeface="Trebuchet MS"/>
              <a:ea typeface="Trebuchet MS"/>
              <a:cs typeface="Trebuchet MS"/>
              <a:sym typeface="Trebuchet MS"/>
            </a:endParaRPr>
          </a:p>
          <a:p>
            <a:pPr indent="-11499" lvl="0" marL="494099" marR="0" rtl="0" algn="l">
              <a:lnSpc>
                <a:spcPct val="110000"/>
              </a:lnSpc>
              <a:spcBef>
                <a:spcPts val="0"/>
              </a:spcBef>
              <a:spcAft>
                <a:spcPts val="0"/>
              </a:spcAft>
              <a:buClr>
                <a:schemeClr val="lt1"/>
              </a:buClr>
              <a:buSzPct val="25000"/>
              <a:buFont typeface="Arial"/>
              <a:buNone/>
            </a:pPr>
            <a:r>
              <a:rPr b="1" i="0" lang="tr-TR" sz="2220" u="none" cap="none" strike="noStrike">
                <a:solidFill>
                  <a:srgbClr val="000000"/>
                </a:solidFill>
                <a:latin typeface="Trebuchet MS"/>
                <a:ea typeface="Trebuchet MS"/>
                <a:cs typeface="Trebuchet MS"/>
                <a:sym typeface="Trebuchet MS"/>
              </a:rPr>
              <a:t>3. Zaman Düzeyine Yönelik Etkinlikler</a:t>
            </a:r>
          </a:p>
          <a:p>
            <a:pPr indent="-11500" lvl="0" marL="36900" marR="0" rtl="0" algn="l">
              <a:lnSpc>
                <a:spcPct val="110000"/>
              </a:lnSpc>
              <a:spcBef>
                <a:spcPts val="1000"/>
              </a:spcBef>
              <a:spcAft>
                <a:spcPts val="0"/>
              </a:spcAft>
              <a:buClr>
                <a:schemeClr val="lt1"/>
              </a:buClr>
              <a:buSzPct val="25000"/>
              <a:buFont typeface="Arial"/>
              <a:buNone/>
            </a:pPr>
            <a:r>
              <a:t/>
            </a:r>
            <a:endParaRPr b="0" i="0" sz="2220" u="none" cap="none" strike="noStrike">
              <a:solidFill>
                <a:srgbClr val="000000"/>
              </a:solidFill>
              <a:latin typeface="Trebuchet MS"/>
              <a:ea typeface="Trebuchet MS"/>
              <a:cs typeface="Trebuchet MS"/>
              <a:sym typeface="Trebuchet MS"/>
            </a:endParaRPr>
          </a:p>
          <a:p>
            <a:pPr indent="-369569" lvl="0" marL="914400" marR="0" rtl="0" algn="ctr">
              <a:lnSpc>
                <a:spcPct val="110000"/>
              </a:lnSpc>
              <a:spcBef>
                <a:spcPts val="1000"/>
              </a:spcBef>
              <a:spcAft>
                <a:spcPts val="0"/>
              </a:spcAft>
              <a:buClr>
                <a:srgbClr val="000000"/>
              </a:buClr>
              <a:buSzPct val="100909"/>
              <a:buFont typeface="Trebuchet MS"/>
            </a:pPr>
            <a:r>
              <a:rPr b="0" i="0" lang="tr-TR" sz="2220" u="none" cap="none" strike="noStrike">
                <a:solidFill>
                  <a:srgbClr val="000000"/>
                </a:solidFill>
                <a:latin typeface="Trebuchet MS"/>
                <a:ea typeface="Trebuchet MS"/>
                <a:cs typeface="Trebuchet MS"/>
                <a:sym typeface="Trebuchet MS"/>
              </a:rPr>
              <a:t>Etkili öğretim, öğrenmeye ayrılan zamanın çoğunluğuna ve etkili kullanımına bağlıdır.</a:t>
            </a:r>
          </a:p>
          <a:p>
            <a:pPr indent="-11500" lvl="0" marL="36900" marR="0" rtl="0" algn="ctr">
              <a:lnSpc>
                <a:spcPct val="110000"/>
              </a:lnSpc>
              <a:spcBef>
                <a:spcPts val="1000"/>
              </a:spcBef>
              <a:spcAft>
                <a:spcPts val="0"/>
              </a:spcAft>
              <a:buClr>
                <a:schemeClr val="lt1"/>
              </a:buClr>
              <a:buSzPct val="25000"/>
              <a:buFont typeface="Arial"/>
              <a:buNone/>
            </a:pPr>
            <a:r>
              <a:t/>
            </a:r>
            <a:endParaRPr b="0" i="0" sz="2220" u="none" cap="none" strike="noStrike">
              <a:solidFill>
                <a:srgbClr val="000000"/>
              </a:solidFill>
              <a:latin typeface="Trebuchet MS"/>
              <a:ea typeface="Trebuchet MS"/>
              <a:cs typeface="Trebuchet MS"/>
              <a:sym typeface="Trebuchet MS"/>
            </a:endParaRPr>
          </a:p>
          <a:p>
            <a:pPr indent="-369570" lvl="0" marL="457200" marR="0" rtl="0" algn="ctr">
              <a:lnSpc>
                <a:spcPct val="110000"/>
              </a:lnSpc>
              <a:spcBef>
                <a:spcPts val="1000"/>
              </a:spcBef>
              <a:buClr>
                <a:srgbClr val="000000"/>
              </a:buClr>
              <a:buSzPct val="100909"/>
              <a:buFont typeface="Trebuchet MS"/>
            </a:pPr>
            <a:r>
              <a:rPr b="0" i="0" lang="tr-TR" sz="2220" u="none" cap="none" strike="noStrike">
                <a:solidFill>
                  <a:srgbClr val="000000"/>
                </a:solidFill>
                <a:latin typeface="Trebuchet MS"/>
                <a:ea typeface="Trebuchet MS"/>
                <a:cs typeface="Trebuchet MS"/>
                <a:sym typeface="Trebuchet MS"/>
              </a:rPr>
              <a:t>Zamanın ders dışı ve bozucu etkinliklerle harcanmaması, sıkıcılığın önlenmesi, öğrenci zamanının çoğunluğunu okulda-sınıfta geçirmesi; devamsızlığın önlenmesi</a:t>
            </a:r>
          </a:p>
        </p:txBody>
      </p:sp>
      <p:pic>
        <p:nvPicPr>
          <p:cNvPr id="151" name="Shape 151"/>
          <p:cNvPicPr preferRelativeResize="0"/>
          <p:nvPr/>
        </p:nvPicPr>
        <p:blipFill>
          <a:blip r:embed="rId3">
            <a:alphaModFix/>
          </a:blip>
          <a:stretch>
            <a:fillRect/>
          </a:stretch>
        </p:blipFill>
        <p:spPr>
          <a:xfrm>
            <a:off x="816374" y="0"/>
            <a:ext cx="1493625" cy="20101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5" name="Shape 155"/>
        <p:cNvGrpSpPr/>
        <p:nvPr/>
      </p:nvGrpSpPr>
      <p:grpSpPr>
        <a:xfrm>
          <a:off x="0" y="0"/>
          <a:ext cx="0" cy="0"/>
          <a:chOff x="0" y="0"/>
          <a:chExt cx="0" cy="0"/>
        </a:xfrm>
      </p:grpSpPr>
      <p:sp>
        <p:nvSpPr>
          <p:cNvPr id="156" name="Shape 156"/>
          <p:cNvSpPr txBox="1"/>
          <p:nvPr>
            <p:ph idx="1" type="body"/>
          </p:nvPr>
        </p:nvSpPr>
        <p:spPr>
          <a:xfrm>
            <a:off x="240800" y="878300"/>
            <a:ext cx="5911500" cy="46731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11499" lvl="0" marL="36899" marR="0" rtl="0" algn="l">
              <a:lnSpc>
                <a:spcPct val="120000"/>
              </a:lnSpc>
              <a:spcBef>
                <a:spcPts val="0"/>
              </a:spcBef>
              <a:spcAft>
                <a:spcPts val="0"/>
              </a:spcAft>
              <a:buClr>
                <a:schemeClr val="lt1"/>
              </a:buClr>
              <a:buSzPct val="25000"/>
              <a:buFont typeface="Arial"/>
              <a:buNone/>
            </a:pPr>
            <a:r>
              <a:t/>
            </a:r>
            <a:endParaRPr b="1" sz="2400">
              <a:solidFill>
                <a:srgbClr val="000000"/>
              </a:solidFill>
              <a:latin typeface="Trebuchet MS"/>
              <a:ea typeface="Trebuchet MS"/>
              <a:cs typeface="Trebuchet MS"/>
              <a:sym typeface="Trebuchet MS"/>
            </a:endParaRPr>
          </a:p>
          <a:p>
            <a:pPr indent="-11499" lvl="0" marL="494099" marR="0" rtl="0" algn="l">
              <a:lnSpc>
                <a:spcPct val="120000"/>
              </a:lnSpc>
              <a:spcBef>
                <a:spcPts val="0"/>
              </a:spcBef>
              <a:spcAft>
                <a:spcPts val="0"/>
              </a:spcAft>
              <a:buClr>
                <a:schemeClr val="lt1"/>
              </a:buClr>
              <a:buSzPct val="25000"/>
              <a:buFont typeface="Arial"/>
              <a:buNone/>
            </a:pPr>
            <a:r>
              <a:rPr b="1" i="0" lang="tr-TR" sz="2400" u="none" cap="none" strike="noStrike">
                <a:solidFill>
                  <a:srgbClr val="000000"/>
                </a:solidFill>
                <a:latin typeface="Trebuchet MS"/>
                <a:ea typeface="Trebuchet MS"/>
                <a:cs typeface="Trebuchet MS"/>
                <a:sym typeface="Trebuchet MS"/>
              </a:rPr>
              <a:t>4. İlişki Düzenlemeleri</a:t>
            </a:r>
          </a:p>
          <a:p>
            <a:pPr indent="-11499" lvl="0" marL="494099" marR="0" rtl="0" algn="l">
              <a:lnSpc>
                <a:spcPct val="120000"/>
              </a:lnSpc>
              <a:spcBef>
                <a:spcPts val="0"/>
              </a:spcBef>
              <a:spcAft>
                <a:spcPts val="0"/>
              </a:spcAft>
              <a:buClr>
                <a:schemeClr val="lt1"/>
              </a:buClr>
              <a:buSzPct val="25000"/>
              <a:buFont typeface="Arial"/>
              <a:buNone/>
            </a:pPr>
            <a:r>
              <a:t/>
            </a:r>
            <a:endParaRPr b="1" sz="2400">
              <a:solidFill>
                <a:srgbClr val="000000"/>
              </a:solidFill>
              <a:latin typeface="Trebuchet MS"/>
              <a:ea typeface="Trebuchet MS"/>
              <a:cs typeface="Trebuchet MS"/>
              <a:sym typeface="Trebuchet MS"/>
            </a:endParaRPr>
          </a:p>
          <a:p>
            <a:pPr indent="-381000" lvl="0" marL="914400" marR="0" rtl="0" algn="l">
              <a:lnSpc>
                <a:spcPct val="120000"/>
              </a:lnSpc>
              <a:spcBef>
                <a:spcPts val="1000"/>
              </a:spcBef>
              <a:buClr>
                <a:srgbClr val="000000"/>
              </a:buClr>
              <a:buSzPct val="100000"/>
              <a:buFont typeface="Trebuchet MS"/>
            </a:pPr>
            <a:r>
              <a:rPr b="0" i="0" lang="tr-TR" sz="2400" u="none" cap="none" strike="noStrike">
                <a:solidFill>
                  <a:srgbClr val="000000"/>
                </a:solidFill>
                <a:latin typeface="Trebuchet MS"/>
                <a:ea typeface="Trebuchet MS"/>
                <a:cs typeface="Trebuchet MS"/>
                <a:sym typeface="Trebuchet MS"/>
              </a:rPr>
              <a:t>Sınıf kurallarının belirlenip öğrencilere belirtilmesi, sınıf yaşamının kolaylaştırılması, öğrenci-öğrenci ve öğrenci-öğretmen ilişki düzenlemeleri .</a:t>
            </a:r>
          </a:p>
        </p:txBody>
      </p:sp>
      <p:pic>
        <p:nvPicPr>
          <p:cNvPr id="157" name="Shape 157"/>
          <p:cNvPicPr preferRelativeResize="0"/>
          <p:nvPr/>
        </p:nvPicPr>
        <p:blipFill>
          <a:blip r:embed="rId3">
            <a:alphaModFix/>
          </a:blip>
          <a:stretch>
            <a:fillRect/>
          </a:stretch>
        </p:blipFill>
        <p:spPr>
          <a:xfrm>
            <a:off x="6416574" y="1331300"/>
            <a:ext cx="5452750" cy="38224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x="0" y="0"/>
          <a:ext cx="0" cy="0"/>
          <a:chOff x="0" y="0"/>
          <a:chExt cx="0" cy="0"/>
        </a:xfrm>
      </p:grpSpPr>
      <p:sp>
        <p:nvSpPr>
          <p:cNvPr id="162" name="Shape 162"/>
          <p:cNvSpPr txBox="1"/>
          <p:nvPr>
            <p:ph idx="1" type="body"/>
          </p:nvPr>
        </p:nvSpPr>
        <p:spPr>
          <a:xfrm>
            <a:off x="913800" y="2096076"/>
            <a:ext cx="10353600" cy="4360200"/>
          </a:xfrm>
          <a:prstGeom prst="rect">
            <a:avLst/>
          </a:prstGeom>
          <a:noFill/>
          <a:ln cap="flat" cmpd="sng" w="152400">
            <a:solidFill>
              <a:schemeClr val="dk1"/>
            </a:solidFill>
            <a:prstDash val="lgDash"/>
            <a:round/>
            <a:headEnd len="med" w="med" type="none"/>
            <a:tailEnd len="med" w="med" type="none"/>
          </a:ln>
        </p:spPr>
        <p:txBody>
          <a:bodyPr anchorCtr="0" anchor="t" bIns="45700" lIns="91425" rIns="91425" tIns="45700">
            <a:noAutofit/>
          </a:bodyPr>
          <a:lstStyle/>
          <a:p>
            <a:pPr indent="-11499" lvl="0" marL="494099" marR="0" rtl="0" algn="l">
              <a:lnSpc>
                <a:spcPct val="110000"/>
              </a:lnSpc>
              <a:spcBef>
                <a:spcPts val="0"/>
              </a:spcBef>
              <a:spcAft>
                <a:spcPts val="0"/>
              </a:spcAft>
              <a:buClr>
                <a:schemeClr val="lt1"/>
              </a:buClr>
              <a:buSzPct val="25000"/>
              <a:buFont typeface="Arial"/>
              <a:buNone/>
            </a:pPr>
            <a:r>
              <a:t/>
            </a:r>
            <a:endParaRPr b="1" sz="2400">
              <a:solidFill>
                <a:srgbClr val="000000"/>
              </a:solidFill>
              <a:latin typeface="Trebuchet MS"/>
              <a:ea typeface="Trebuchet MS"/>
              <a:cs typeface="Trebuchet MS"/>
              <a:sym typeface="Trebuchet MS"/>
            </a:endParaRPr>
          </a:p>
          <a:p>
            <a:pPr indent="-11499" lvl="0" marL="494099" marR="0" rtl="0" algn="l">
              <a:lnSpc>
                <a:spcPct val="110000"/>
              </a:lnSpc>
              <a:spcBef>
                <a:spcPts val="0"/>
              </a:spcBef>
              <a:spcAft>
                <a:spcPts val="0"/>
              </a:spcAft>
              <a:buClr>
                <a:schemeClr val="lt1"/>
              </a:buClr>
              <a:buSzPct val="25000"/>
              <a:buFont typeface="Arial"/>
              <a:buNone/>
            </a:pPr>
            <a:r>
              <a:rPr b="1" i="0" lang="tr-TR" sz="2400" u="none" cap="none" strike="noStrike">
                <a:solidFill>
                  <a:srgbClr val="000000"/>
                </a:solidFill>
                <a:latin typeface="Trebuchet MS"/>
                <a:ea typeface="Trebuchet MS"/>
                <a:cs typeface="Trebuchet MS"/>
                <a:sym typeface="Trebuchet MS"/>
              </a:rPr>
              <a:t>5. Davranış Düzenlemeleri</a:t>
            </a:r>
          </a:p>
          <a:p>
            <a:pPr indent="-11499" lvl="0" marL="494099" marR="0" rtl="0">
              <a:lnSpc>
                <a:spcPct val="110000"/>
              </a:lnSpc>
              <a:spcBef>
                <a:spcPts val="1000"/>
              </a:spcBef>
              <a:spcAft>
                <a:spcPts val="0"/>
              </a:spcAft>
              <a:buClr>
                <a:schemeClr val="lt1"/>
              </a:buClr>
              <a:buSzPct val="25000"/>
              <a:buFont typeface="Arial"/>
              <a:buNone/>
            </a:pPr>
            <a:r>
              <a:t/>
            </a:r>
            <a:endParaRPr b="0" i="0" sz="2400" u="none" cap="none" strike="noStrike">
              <a:solidFill>
                <a:srgbClr val="000000"/>
              </a:solidFill>
              <a:latin typeface="Trebuchet MS"/>
              <a:ea typeface="Trebuchet MS"/>
              <a:cs typeface="Trebuchet MS"/>
              <a:sym typeface="Trebuchet MS"/>
            </a:endParaRPr>
          </a:p>
          <a:p>
            <a:pPr indent="-468699" lvl="0" marL="951299" marR="0" rtl="0">
              <a:lnSpc>
                <a:spcPct val="110000"/>
              </a:lnSpc>
              <a:spcBef>
                <a:spcPts val="1000"/>
              </a:spcBef>
              <a:spcAft>
                <a:spcPts val="0"/>
              </a:spcAft>
              <a:buClr>
                <a:srgbClr val="000000"/>
              </a:buClr>
              <a:buSzPct val="100000"/>
              <a:buFont typeface="Trebuchet MS"/>
              <a:buAutoNum type="alphaLcPeriod"/>
            </a:pPr>
            <a:r>
              <a:rPr b="0" i="0" lang="tr-TR" sz="2400" u="none" cap="none" strike="noStrike">
                <a:solidFill>
                  <a:srgbClr val="000000"/>
                </a:solidFill>
                <a:latin typeface="Trebuchet MS"/>
                <a:ea typeface="Trebuchet MS"/>
                <a:cs typeface="Trebuchet MS"/>
                <a:sym typeface="Trebuchet MS"/>
              </a:rPr>
              <a:t>Sınıf ortamının istenilen davranışı sağlayabilir hale getirilmesi</a:t>
            </a:r>
          </a:p>
          <a:p>
            <a:pPr indent="-468699" lvl="0" marL="951299" marR="0" rtl="0">
              <a:lnSpc>
                <a:spcPct val="110000"/>
              </a:lnSpc>
              <a:spcBef>
                <a:spcPts val="1000"/>
              </a:spcBef>
              <a:spcAft>
                <a:spcPts val="0"/>
              </a:spcAft>
              <a:buClr>
                <a:srgbClr val="000000"/>
              </a:buClr>
              <a:buSzPct val="100000"/>
              <a:buFont typeface="Trebuchet MS"/>
              <a:buAutoNum type="alphaLcPeriod"/>
            </a:pPr>
            <a:r>
              <a:rPr b="0" i="0" lang="tr-TR" sz="2400" u="none" cap="none" strike="noStrike">
                <a:solidFill>
                  <a:srgbClr val="000000"/>
                </a:solidFill>
                <a:latin typeface="Trebuchet MS"/>
                <a:ea typeface="Trebuchet MS"/>
                <a:cs typeface="Trebuchet MS"/>
                <a:sym typeface="Trebuchet MS"/>
              </a:rPr>
              <a:t>Sınıf ikliminin olumlulaştırılması</a:t>
            </a:r>
          </a:p>
          <a:p>
            <a:pPr indent="-468699" lvl="0" marL="951299" marR="0" rtl="0">
              <a:lnSpc>
                <a:spcPct val="110000"/>
              </a:lnSpc>
              <a:spcBef>
                <a:spcPts val="1000"/>
              </a:spcBef>
              <a:spcAft>
                <a:spcPts val="0"/>
              </a:spcAft>
              <a:buClr>
                <a:srgbClr val="000000"/>
              </a:buClr>
              <a:buSzPct val="100000"/>
              <a:buFont typeface="Trebuchet MS"/>
              <a:buAutoNum type="alphaLcPeriod"/>
            </a:pPr>
            <a:r>
              <a:rPr b="0" i="0" lang="tr-TR" sz="2400" u="none" cap="none" strike="noStrike">
                <a:solidFill>
                  <a:srgbClr val="000000"/>
                </a:solidFill>
                <a:latin typeface="Trebuchet MS"/>
                <a:ea typeface="Trebuchet MS"/>
                <a:cs typeface="Trebuchet MS"/>
                <a:sym typeface="Trebuchet MS"/>
              </a:rPr>
              <a:t>İstenmeyen davranışların önlenmesi</a:t>
            </a:r>
          </a:p>
          <a:p>
            <a:pPr indent="-468699" lvl="0" marL="951299" marR="0" rtl="0">
              <a:lnSpc>
                <a:spcPct val="110000"/>
              </a:lnSpc>
              <a:spcBef>
                <a:spcPts val="1000"/>
              </a:spcBef>
              <a:spcAft>
                <a:spcPts val="0"/>
              </a:spcAft>
              <a:buClr>
                <a:srgbClr val="000000"/>
              </a:buClr>
              <a:buSzPct val="100000"/>
              <a:buFont typeface="Trebuchet MS"/>
              <a:buAutoNum type="alphaLcPeriod"/>
            </a:pPr>
            <a:r>
              <a:rPr b="0" i="0" lang="tr-TR" sz="2400" u="none" cap="none" strike="noStrike">
                <a:solidFill>
                  <a:srgbClr val="000000"/>
                </a:solidFill>
                <a:latin typeface="Trebuchet MS"/>
                <a:ea typeface="Trebuchet MS"/>
                <a:cs typeface="Trebuchet MS"/>
                <a:sym typeface="Trebuchet MS"/>
              </a:rPr>
              <a:t>Sınıf kurallarına uyulmasını sağlamak</a:t>
            </a:r>
          </a:p>
          <a:p>
            <a:pPr indent="-468699" lvl="0" marL="951299" marR="0" rtl="0">
              <a:lnSpc>
                <a:spcPct val="110000"/>
              </a:lnSpc>
              <a:spcBef>
                <a:spcPts val="1000"/>
              </a:spcBef>
              <a:buClr>
                <a:srgbClr val="000000"/>
              </a:buClr>
              <a:buSzPct val="100000"/>
              <a:buFont typeface="Trebuchet MS"/>
              <a:buAutoNum type="alphaLcPeriod"/>
            </a:pPr>
            <a:r>
              <a:rPr b="0" i="0" lang="tr-TR" sz="2400" u="none" cap="none" strike="noStrike">
                <a:solidFill>
                  <a:srgbClr val="000000"/>
                </a:solidFill>
                <a:latin typeface="Trebuchet MS"/>
                <a:ea typeface="Trebuchet MS"/>
                <a:cs typeface="Trebuchet MS"/>
                <a:sym typeface="Trebuchet MS"/>
              </a:rPr>
              <a:t>Yapılmış olan istenmeyen davranışların değiştirilmesi</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6" name="Shape 166"/>
        <p:cNvGrpSpPr/>
        <p:nvPr/>
      </p:nvGrpSpPr>
      <p:grpSpPr>
        <a:xfrm>
          <a:off x="0" y="0"/>
          <a:ext cx="0" cy="0"/>
          <a:chOff x="0" y="0"/>
          <a:chExt cx="0" cy="0"/>
        </a:xfrm>
      </p:grpSpPr>
      <p:sp>
        <p:nvSpPr>
          <p:cNvPr id="167" name="Shape 167"/>
          <p:cNvSpPr txBox="1"/>
          <p:nvPr>
            <p:ph type="title"/>
          </p:nvPr>
        </p:nvSpPr>
        <p:spPr>
          <a:xfrm>
            <a:off x="913795" y="609600"/>
            <a:ext cx="10353900" cy="1326300"/>
          </a:xfrm>
          <a:prstGeom prst="rect">
            <a:avLst/>
          </a:prstGeom>
        </p:spPr>
        <p:txBody>
          <a:bodyPr anchorCtr="0" anchor="ctr" bIns="121900" lIns="121900" rIns="121900" tIns="121900">
            <a:noAutofit/>
          </a:bodyPr>
          <a:lstStyle/>
          <a:p>
            <a:pPr lvl="0">
              <a:spcBef>
                <a:spcPts val="0"/>
              </a:spcBef>
              <a:buNone/>
            </a:pPr>
            <a:r>
              <a:rPr lang="tr-TR">
                <a:solidFill>
                  <a:schemeClr val="dk2"/>
                </a:solidFill>
              </a:rPr>
              <a:t>PLAN-PROGRAM HAZIRLIKLARI</a:t>
            </a:r>
          </a:p>
        </p:txBody>
      </p:sp>
      <p:sp>
        <p:nvSpPr>
          <p:cNvPr id="168" name="Shape 168"/>
          <p:cNvSpPr txBox="1"/>
          <p:nvPr>
            <p:ph idx="1" type="body"/>
          </p:nvPr>
        </p:nvSpPr>
        <p:spPr>
          <a:xfrm>
            <a:off x="913795" y="2096064"/>
            <a:ext cx="10353900" cy="3695100"/>
          </a:xfrm>
          <a:prstGeom prst="rect">
            <a:avLst/>
          </a:prstGeom>
          <a:noFill/>
          <a:ln cap="flat" cmpd="sng" w="152400">
            <a:solidFill>
              <a:schemeClr val="dk1"/>
            </a:solidFill>
            <a:prstDash val="lgDash"/>
            <a:round/>
            <a:headEnd len="med" w="med" type="none"/>
            <a:tailEnd len="med" w="med" type="none"/>
          </a:ln>
        </p:spPr>
        <p:txBody>
          <a:bodyPr anchorCtr="0" anchor="t" bIns="121900" lIns="121900" rIns="121900" tIns="121900">
            <a:noAutofit/>
          </a:bodyPr>
          <a:lstStyle/>
          <a:p>
            <a:pPr indent="0" lvl="0" marL="457200" rtl="0">
              <a:lnSpc>
                <a:spcPct val="100000"/>
              </a:lnSpc>
              <a:spcBef>
                <a:spcPts val="0"/>
              </a:spcBef>
              <a:spcAft>
                <a:spcPts val="0"/>
              </a:spcAft>
              <a:buNone/>
            </a:pPr>
            <a:r>
              <a:t/>
            </a:r>
            <a:endParaRPr>
              <a:solidFill>
                <a:srgbClr val="151515"/>
              </a:solidFill>
              <a:latin typeface="Trebuchet MS"/>
              <a:ea typeface="Trebuchet MS"/>
              <a:cs typeface="Trebuchet MS"/>
              <a:sym typeface="Trebuchet MS"/>
            </a:endParaRPr>
          </a:p>
          <a:p>
            <a:pPr indent="-228600" lvl="0" marL="914400" rtl="0">
              <a:lnSpc>
                <a:spcPct val="100000"/>
              </a:lnSpc>
              <a:spcBef>
                <a:spcPts val="0"/>
              </a:spcBef>
              <a:spcAft>
                <a:spcPts val="0"/>
              </a:spcAft>
              <a:buClr>
                <a:schemeClr val="dk1"/>
              </a:buClr>
              <a:buFont typeface="Trebuchet MS"/>
            </a:pPr>
            <a:r>
              <a:rPr lang="tr-TR">
                <a:solidFill>
                  <a:srgbClr val="151515"/>
                </a:solidFill>
                <a:latin typeface="Trebuchet MS"/>
                <a:ea typeface="Trebuchet MS"/>
                <a:cs typeface="Trebuchet MS"/>
                <a:sym typeface="Trebuchet MS"/>
              </a:rPr>
              <a:t>   Öğretmenler her öğretim dönemi öncesinde o süre içinde yapılması gereken işleri planlar. </a:t>
            </a:r>
          </a:p>
          <a:p>
            <a:pPr indent="0" lvl="0" marL="457200" rtl="0">
              <a:lnSpc>
                <a:spcPct val="100000"/>
              </a:lnSpc>
              <a:spcBef>
                <a:spcPts val="0"/>
              </a:spcBef>
              <a:spcAft>
                <a:spcPts val="0"/>
              </a:spcAft>
              <a:buNone/>
            </a:pPr>
            <a:r>
              <a:t/>
            </a:r>
            <a:endParaRPr>
              <a:solidFill>
                <a:srgbClr val="151515"/>
              </a:solidFill>
              <a:latin typeface="Trebuchet MS"/>
              <a:ea typeface="Trebuchet MS"/>
              <a:cs typeface="Trebuchet MS"/>
              <a:sym typeface="Trebuchet MS"/>
            </a:endParaRPr>
          </a:p>
          <a:p>
            <a:pPr indent="-228600" lvl="0" marL="914400" rtl="0">
              <a:lnSpc>
                <a:spcPct val="100000"/>
              </a:lnSpc>
              <a:spcBef>
                <a:spcPts val="2100"/>
              </a:spcBef>
              <a:spcAft>
                <a:spcPts val="0"/>
              </a:spcAft>
              <a:buClr>
                <a:schemeClr val="dk1"/>
              </a:buClr>
              <a:buFont typeface="Trebuchet MS"/>
            </a:pPr>
            <a:r>
              <a:rPr lang="tr-TR">
                <a:solidFill>
                  <a:srgbClr val="151515"/>
                </a:solidFill>
                <a:latin typeface="Trebuchet MS"/>
                <a:ea typeface="Trebuchet MS"/>
                <a:cs typeface="Trebuchet MS"/>
                <a:sym typeface="Trebuchet MS"/>
              </a:rPr>
              <a:t>Zamanın nasıl kullanıldığı ile başarı arasında doğrudan ilişki vardır. </a:t>
            </a:r>
          </a:p>
          <a:p>
            <a:pPr indent="0" lvl="0" marL="457200" rtl="0">
              <a:lnSpc>
                <a:spcPct val="100000"/>
              </a:lnSpc>
              <a:spcBef>
                <a:spcPts val="2100"/>
              </a:spcBef>
              <a:spcAft>
                <a:spcPts val="0"/>
              </a:spcAft>
              <a:buNone/>
            </a:pPr>
            <a:r>
              <a:t/>
            </a:r>
            <a:endParaRPr>
              <a:solidFill>
                <a:srgbClr val="151515"/>
              </a:solidFill>
              <a:latin typeface="Trebuchet MS"/>
              <a:ea typeface="Trebuchet MS"/>
              <a:cs typeface="Trebuchet MS"/>
              <a:sym typeface="Trebuchet MS"/>
            </a:endParaRPr>
          </a:p>
          <a:p>
            <a:pPr indent="-228600" lvl="0" marL="914400" rtl="0">
              <a:lnSpc>
                <a:spcPct val="100000"/>
              </a:lnSpc>
              <a:spcBef>
                <a:spcPts val="2100"/>
              </a:spcBef>
              <a:spcAft>
                <a:spcPts val="0"/>
              </a:spcAft>
              <a:buClr>
                <a:schemeClr val="dk1"/>
              </a:buClr>
              <a:buFont typeface="Trebuchet MS"/>
            </a:pPr>
            <a:r>
              <a:rPr lang="tr-TR">
                <a:solidFill>
                  <a:srgbClr val="151515"/>
                </a:solidFill>
                <a:latin typeface="Trebuchet MS"/>
                <a:ea typeface="Trebuchet MS"/>
                <a:cs typeface="Trebuchet MS"/>
                <a:sym typeface="Trebuchet MS"/>
              </a:rPr>
              <a:t>Plan yapma, eğitim ortamı düzenleme, küçük gruplar oluşturma eğitimde başarıyı arttıran etkenler olarak bulunmuştur. Sınıf düzeni programın gücüne bağlıdır. </a:t>
            </a:r>
          </a:p>
          <a:p>
            <a:pPr indent="0" lvl="0" marL="0">
              <a:spcBef>
                <a:spcPts val="0"/>
              </a:spcBef>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2" name="Shape 172"/>
        <p:cNvGrpSpPr/>
        <p:nvPr/>
      </p:nvGrpSpPr>
      <p:grpSpPr>
        <a:xfrm>
          <a:off x="0" y="0"/>
          <a:ext cx="0" cy="0"/>
          <a:chOff x="0" y="0"/>
          <a:chExt cx="0" cy="0"/>
        </a:xfrm>
      </p:grpSpPr>
      <p:sp>
        <p:nvSpPr>
          <p:cNvPr id="173" name="Shape 173"/>
          <p:cNvSpPr txBox="1"/>
          <p:nvPr>
            <p:ph idx="1" type="body"/>
          </p:nvPr>
        </p:nvSpPr>
        <p:spPr>
          <a:xfrm>
            <a:off x="913795" y="2553264"/>
            <a:ext cx="10353900" cy="3695100"/>
          </a:xfrm>
          <a:prstGeom prst="rect">
            <a:avLst/>
          </a:prstGeom>
          <a:ln cap="flat" cmpd="sng" w="152400">
            <a:solidFill>
              <a:schemeClr val="dk1"/>
            </a:solidFill>
            <a:prstDash val="lgDash"/>
            <a:round/>
            <a:headEnd len="med" w="med" type="none"/>
            <a:tailEnd len="med" w="med" type="none"/>
          </a:ln>
        </p:spPr>
        <p:txBody>
          <a:bodyPr anchorCtr="0" anchor="t" bIns="121900" lIns="121900" rIns="121900" tIns="121900">
            <a:noAutofit/>
          </a:bodyPr>
          <a:lstStyle/>
          <a:p>
            <a:pPr indent="0" lvl="0" marL="0" rtl="0">
              <a:spcBef>
                <a:spcPts val="0"/>
              </a:spcBef>
              <a:spcAft>
                <a:spcPts val="0"/>
              </a:spcAft>
              <a:buNone/>
            </a:pPr>
            <a:r>
              <a:t/>
            </a:r>
            <a:endParaRPr>
              <a:solidFill>
                <a:srgbClr val="151515"/>
              </a:solidFill>
              <a:latin typeface="Tahoma"/>
              <a:ea typeface="Tahoma"/>
              <a:cs typeface="Tahoma"/>
              <a:sym typeface="Tahoma"/>
            </a:endParaRPr>
          </a:p>
          <a:p>
            <a:pPr indent="0" lvl="0" marL="457200" rtl="0">
              <a:spcBef>
                <a:spcPts val="0"/>
              </a:spcBef>
              <a:spcAft>
                <a:spcPts val="0"/>
              </a:spcAft>
              <a:buNone/>
            </a:pPr>
            <a:r>
              <a:t/>
            </a:r>
            <a:endParaRPr>
              <a:solidFill>
                <a:srgbClr val="151515"/>
              </a:solidFill>
              <a:latin typeface="Trebuchet MS"/>
              <a:ea typeface="Trebuchet MS"/>
              <a:cs typeface="Trebuchet MS"/>
              <a:sym typeface="Trebuchet MS"/>
            </a:endParaRPr>
          </a:p>
          <a:p>
            <a:pPr indent="25400" lvl="0" marL="685800">
              <a:spcBef>
                <a:spcPts val="0"/>
              </a:spcBef>
              <a:spcAft>
                <a:spcPts val="0"/>
              </a:spcAft>
              <a:buClr>
                <a:schemeClr val="dk1"/>
              </a:buClr>
              <a:buFont typeface="Trebuchet MS"/>
            </a:pPr>
            <a:r>
              <a:rPr lang="tr-TR">
                <a:solidFill>
                  <a:srgbClr val="151515"/>
                </a:solidFill>
                <a:latin typeface="Trebuchet MS"/>
                <a:ea typeface="Trebuchet MS"/>
                <a:cs typeface="Trebuchet MS"/>
                <a:sym typeface="Trebuchet MS"/>
              </a:rPr>
              <a:t>Aynı  sınıf düzeyinde öğretmenlik yapan öğretmenler diğer öğretmenler ile iletişim halinde olmalıdır. Yine aynı öğretmenler öğretim dönemi öncesinde bir araya gelmeli sınıf düzeninden günlük plana kadar bütün hazırlıkları birlikte yapmalıdır. Bu arada görüş alış verişi, kaynak dağılımının sağlanması, hedeflerden kullanılacak araçlara kadar her konu konuşulmalıdır.</a:t>
            </a:r>
          </a:p>
        </p:txBody>
      </p:sp>
      <p:pic>
        <p:nvPicPr>
          <p:cNvPr id="174" name="Shape 174"/>
          <p:cNvPicPr preferRelativeResize="0"/>
          <p:nvPr/>
        </p:nvPicPr>
        <p:blipFill>
          <a:blip r:embed="rId3">
            <a:alphaModFix/>
          </a:blip>
          <a:stretch>
            <a:fillRect/>
          </a:stretch>
        </p:blipFill>
        <p:spPr>
          <a:xfrm>
            <a:off x="0" y="0"/>
            <a:ext cx="5342925" cy="2422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8" name="Shape 178"/>
        <p:cNvGrpSpPr/>
        <p:nvPr/>
      </p:nvGrpSpPr>
      <p:grpSpPr>
        <a:xfrm>
          <a:off x="0" y="0"/>
          <a:ext cx="0" cy="0"/>
          <a:chOff x="0" y="0"/>
          <a:chExt cx="0" cy="0"/>
        </a:xfrm>
      </p:grpSpPr>
      <p:sp>
        <p:nvSpPr>
          <p:cNvPr id="179" name="Shape 179"/>
          <p:cNvSpPr txBox="1"/>
          <p:nvPr>
            <p:ph idx="1" type="body"/>
          </p:nvPr>
        </p:nvSpPr>
        <p:spPr>
          <a:xfrm>
            <a:off x="913800" y="2165825"/>
            <a:ext cx="10353900" cy="3853800"/>
          </a:xfrm>
          <a:prstGeom prst="rect">
            <a:avLst/>
          </a:prstGeom>
          <a:ln cap="flat" cmpd="sng" w="152400">
            <a:solidFill>
              <a:schemeClr val="dk1"/>
            </a:solidFill>
            <a:prstDash val="lgDash"/>
            <a:round/>
            <a:headEnd len="med" w="med" type="none"/>
            <a:tailEnd len="med" w="med" type="none"/>
          </a:ln>
        </p:spPr>
        <p:txBody>
          <a:bodyPr anchorCtr="0" anchor="t" bIns="121900" lIns="121900" rIns="121900" tIns="121900">
            <a:noAutofit/>
          </a:bodyPr>
          <a:lstStyle/>
          <a:p>
            <a:pPr indent="0" lvl="0" marL="0" rtl="0">
              <a:spcBef>
                <a:spcPts val="0"/>
              </a:spcBef>
              <a:spcAft>
                <a:spcPts val="0"/>
              </a:spcAft>
              <a:buNone/>
            </a:pPr>
            <a:r>
              <a:t/>
            </a:r>
            <a:endParaRPr>
              <a:solidFill>
                <a:srgbClr val="151515"/>
              </a:solidFill>
              <a:latin typeface="Trebuchet MS"/>
              <a:ea typeface="Trebuchet MS"/>
              <a:cs typeface="Trebuchet MS"/>
              <a:sym typeface="Trebuchet MS"/>
            </a:endParaRPr>
          </a:p>
          <a:p>
            <a:pPr indent="-228600" lvl="0" marL="914400" rtl="0">
              <a:spcBef>
                <a:spcPts val="0"/>
              </a:spcBef>
              <a:spcAft>
                <a:spcPts val="0"/>
              </a:spcAft>
              <a:buClr>
                <a:schemeClr val="dk1"/>
              </a:buClr>
              <a:buFont typeface="Trebuchet MS"/>
            </a:pPr>
            <a:r>
              <a:rPr lang="tr-TR">
                <a:solidFill>
                  <a:srgbClr val="151515"/>
                </a:solidFill>
                <a:latin typeface="Trebuchet MS"/>
                <a:ea typeface="Trebuchet MS"/>
                <a:cs typeface="Trebuchet MS"/>
                <a:sym typeface="Trebuchet MS"/>
              </a:rPr>
              <a:t>Bu görüşmede katı kurallara yer verilmemelidir. Çünkü sınıfların düzeyi aynı olsa da öğrenciler arasında bireysel farklılıklar vardır. Her sınıf ve sınıf içindeki gruplar farklı projeler planlayıp uygulayabilirler.</a:t>
            </a:r>
          </a:p>
          <a:p>
            <a:pPr indent="0" lvl="0" marL="457200">
              <a:spcBef>
                <a:spcPts val="0"/>
              </a:spcBef>
              <a:spcAft>
                <a:spcPts val="0"/>
              </a:spcAft>
              <a:buNone/>
            </a:pPr>
            <a:r>
              <a:t/>
            </a:r>
            <a:endParaRPr>
              <a:solidFill>
                <a:srgbClr val="151515"/>
              </a:solidFill>
              <a:latin typeface="Trebuchet MS"/>
              <a:ea typeface="Trebuchet MS"/>
              <a:cs typeface="Trebuchet MS"/>
              <a:sym typeface="Trebuchet MS"/>
            </a:endParaRPr>
          </a:p>
          <a:p>
            <a:pPr indent="-228600" lvl="0" marL="914400">
              <a:spcBef>
                <a:spcPts val="3100"/>
              </a:spcBef>
              <a:spcAft>
                <a:spcPts val="0"/>
              </a:spcAft>
              <a:buClr>
                <a:schemeClr val="dk1"/>
              </a:buClr>
              <a:buFont typeface="Trebuchet MS"/>
            </a:pPr>
            <a:r>
              <a:rPr lang="tr-TR">
                <a:solidFill>
                  <a:srgbClr val="151515"/>
                </a:solidFill>
                <a:latin typeface="Trebuchet MS"/>
                <a:ea typeface="Trebuchet MS"/>
                <a:cs typeface="Trebuchet MS"/>
                <a:sym typeface="Trebuchet MS"/>
              </a:rPr>
              <a:t>Bir davranışlar listesi olarak tanımlanabilecek olan plan, öğretmen ve öğrenci davranışlarının ortak değişkenidir. </a:t>
            </a:r>
          </a:p>
          <a:p>
            <a:pPr indent="0" lvl="0" marL="0">
              <a:spcBef>
                <a:spcPts val="0"/>
              </a:spcBef>
              <a:buNone/>
            </a:pPr>
            <a:r>
              <a:t/>
            </a:r>
            <a:endParaRPr/>
          </a:p>
        </p:txBody>
      </p:sp>
      <p:pic>
        <p:nvPicPr>
          <p:cNvPr id="180" name="Shape 180"/>
          <p:cNvPicPr preferRelativeResize="0"/>
          <p:nvPr/>
        </p:nvPicPr>
        <p:blipFill>
          <a:blip r:embed="rId3">
            <a:alphaModFix/>
          </a:blip>
          <a:stretch>
            <a:fillRect/>
          </a:stretch>
        </p:blipFill>
        <p:spPr>
          <a:xfrm>
            <a:off x="9677250" y="0"/>
            <a:ext cx="2459575" cy="20496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4" name="Shape 184"/>
        <p:cNvGrpSpPr/>
        <p:nvPr/>
      </p:nvGrpSpPr>
      <p:grpSpPr>
        <a:xfrm>
          <a:off x="0" y="0"/>
          <a:ext cx="0" cy="0"/>
          <a:chOff x="0" y="0"/>
          <a:chExt cx="0" cy="0"/>
        </a:xfrm>
      </p:grpSpPr>
      <p:sp>
        <p:nvSpPr>
          <p:cNvPr id="185" name="Shape 185"/>
          <p:cNvSpPr txBox="1"/>
          <p:nvPr>
            <p:ph type="title"/>
          </p:nvPr>
        </p:nvSpPr>
        <p:spPr>
          <a:xfrm>
            <a:off x="913795" y="609600"/>
            <a:ext cx="10353900" cy="1326300"/>
          </a:xfrm>
          <a:prstGeom prst="rect">
            <a:avLst/>
          </a:prstGeom>
        </p:spPr>
        <p:txBody>
          <a:bodyPr anchorCtr="0" anchor="ctr" bIns="121900" lIns="121900" rIns="121900" tIns="121900">
            <a:noAutofit/>
          </a:bodyPr>
          <a:lstStyle/>
          <a:p>
            <a:pPr lvl="0">
              <a:spcBef>
                <a:spcPts val="0"/>
              </a:spcBef>
              <a:buNone/>
            </a:pPr>
            <a:r>
              <a:rPr lang="tr-TR">
                <a:solidFill>
                  <a:srgbClr val="151515"/>
                </a:solidFill>
                <a:latin typeface="Trebuchet MS"/>
                <a:ea typeface="Trebuchet MS"/>
                <a:cs typeface="Trebuchet MS"/>
                <a:sym typeface="Trebuchet MS"/>
              </a:rPr>
              <a:t>PROGRAM DÜZENİ</a:t>
            </a:r>
          </a:p>
        </p:txBody>
      </p:sp>
      <p:sp>
        <p:nvSpPr>
          <p:cNvPr id="186" name="Shape 186"/>
          <p:cNvSpPr txBox="1"/>
          <p:nvPr>
            <p:ph idx="1" type="body"/>
          </p:nvPr>
        </p:nvSpPr>
        <p:spPr>
          <a:xfrm>
            <a:off x="913795" y="2096064"/>
            <a:ext cx="10353900" cy="3695100"/>
          </a:xfrm>
          <a:prstGeom prst="rect">
            <a:avLst/>
          </a:prstGeom>
          <a:ln cap="flat" cmpd="sng" w="152400">
            <a:solidFill>
              <a:schemeClr val="dk1"/>
            </a:solidFill>
            <a:prstDash val="lgDash"/>
            <a:round/>
            <a:headEnd len="med" w="med" type="none"/>
            <a:tailEnd len="med" w="med" type="none"/>
          </a:ln>
        </p:spPr>
        <p:txBody>
          <a:bodyPr anchorCtr="0" anchor="t" bIns="121900" lIns="121900" rIns="121900" tIns="121900">
            <a:noAutofit/>
          </a:bodyPr>
          <a:lstStyle/>
          <a:p>
            <a:pPr indent="0" lvl="0" marL="0" rtl="0">
              <a:spcBef>
                <a:spcPts val="0"/>
              </a:spcBef>
              <a:spcAft>
                <a:spcPts val="0"/>
              </a:spcAft>
              <a:buNone/>
            </a:pPr>
            <a:r>
              <a:t/>
            </a:r>
            <a:endParaRPr>
              <a:solidFill>
                <a:srgbClr val="151515"/>
              </a:solidFill>
              <a:latin typeface="Tahoma"/>
              <a:ea typeface="Tahoma"/>
              <a:cs typeface="Tahoma"/>
              <a:sym typeface="Tahoma"/>
            </a:endParaRPr>
          </a:p>
          <a:p>
            <a:pPr indent="-228600" lvl="0" marL="914400">
              <a:spcBef>
                <a:spcPts val="0"/>
              </a:spcBef>
              <a:spcAft>
                <a:spcPts val="0"/>
              </a:spcAft>
              <a:buClr>
                <a:schemeClr val="dk1"/>
              </a:buClr>
              <a:buFont typeface="Trebuchet MS"/>
            </a:pPr>
            <a:r>
              <a:rPr lang="tr-TR">
                <a:solidFill>
                  <a:srgbClr val="151515"/>
                </a:solidFill>
                <a:latin typeface="Trebuchet MS"/>
                <a:ea typeface="Trebuchet MS"/>
                <a:cs typeface="Trebuchet MS"/>
                <a:sym typeface="Trebuchet MS"/>
              </a:rPr>
              <a:t>İnsana, göstermesi gereken davranışları kazandırma, göstermemesi gerekenleri değiştirme olarak tanımlanabilecek olan eğitim sürecinde gerekenin ne olduğu yasa ile belirlenmiştir. Okulların kuruluş gerekçesi bu yasada belirtilen özelliklere sahip bireyler yetiştirmektir. Bu özellikler grubunun adı « Türk Milli Eğitiminin Amaçlar» tır. Eğitim bakanlığı, öğretmenler, idareciler, dersler, programlar «araçtır».</a:t>
            </a:r>
          </a:p>
          <a:p>
            <a:pPr lvl="0">
              <a:spcBef>
                <a:spcPts val="0"/>
              </a:spcBef>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0" name="Shape 190"/>
        <p:cNvGrpSpPr/>
        <p:nvPr/>
      </p:nvGrpSpPr>
      <p:grpSpPr>
        <a:xfrm>
          <a:off x="0" y="0"/>
          <a:ext cx="0" cy="0"/>
          <a:chOff x="0" y="0"/>
          <a:chExt cx="0" cy="0"/>
        </a:xfrm>
      </p:grpSpPr>
      <p:sp>
        <p:nvSpPr>
          <p:cNvPr id="191" name="Shape 191"/>
          <p:cNvSpPr txBox="1"/>
          <p:nvPr>
            <p:ph type="title"/>
          </p:nvPr>
        </p:nvSpPr>
        <p:spPr>
          <a:xfrm>
            <a:off x="913795" y="609600"/>
            <a:ext cx="10353900" cy="1326300"/>
          </a:xfrm>
          <a:prstGeom prst="rect">
            <a:avLst/>
          </a:prstGeom>
        </p:spPr>
        <p:txBody>
          <a:bodyPr anchorCtr="0" anchor="ctr" bIns="121900" lIns="121900" rIns="121900" tIns="121900">
            <a:noAutofit/>
          </a:bodyPr>
          <a:lstStyle/>
          <a:p>
            <a:pPr lvl="0">
              <a:spcBef>
                <a:spcPts val="0"/>
              </a:spcBef>
              <a:buNone/>
            </a:pPr>
            <a:r>
              <a:rPr lang="tr-TR">
                <a:solidFill>
                  <a:srgbClr val="151515"/>
                </a:solidFill>
                <a:latin typeface="Trebuchet MS"/>
                <a:ea typeface="Trebuchet MS"/>
                <a:cs typeface="Trebuchet MS"/>
                <a:sym typeface="Trebuchet MS"/>
              </a:rPr>
              <a:t>EĞİTİM PLANLARI</a:t>
            </a:r>
          </a:p>
        </p:txBody>
      </p:sp>
      <p:sp>
        <p:nvSpPr>
          <p:cNvPr id="192" name="Shape 192"/>
          <p:cNvSpPr txBox="1"/>
          <p:nvPr>
            <p:ph idx="1" type="body"/>
          </p:nvPr>
        </p:nvSpPr>
        <p:spPr>
          <a:xfrm>
            <a:off x="913795" y="2096064"/>
            <a:ext cx="10353900" cy="3695100"/>
          </a:xfrm>
          <a:prstGeom prst="rect">
            <a:avLst/>
          </a:prstGeom>
          <a:ln cap="flat" cmpd="sng" w="152400">
            <a:solidFill>
              <a:schemeClr val="dk1"/>
            </a:solidFill>
            <a:prstDash val="lgDash"/>
            <a:round/>
            <a:headEnd len="med" w="med" type="none"/>
            <a:tailEnd len="med" w="med" type="none"/>
          </a:ln>
        </p:spPr>
        <p:txBody>
          <a:bodyPr anchorCtr="0" anchor="t" bIns="121900" lIns="121900" rIns="121900" tIns="121900">
            <a:noAutofit/>
          </a:bodyPr>
          <a:lstStyle/>
          <a:p>
            <a:pPr indent="0" lvl="0" marL="0" rtl="0">
              <a:lnSpc>
                <a:spcPct val="100000"/>
              </a:lnSpc>
              <a:spcBef>
                <a:spcPts val="100"/>
              </a:spcBef>
              <a:spcAft>
                <a:spcPts val="100"/>
              </a:spcAft>
              <a:buNone/>
            </a:pPr>
            <a:r>
              <a:t/>
            </a:r>
            <a:endParaRPr>
              <a:solidFill>
                <a:srgbClr val="151515"/>
              </a:solidFill>
              <a:latin typeface="Tahoma"/>
              <a:ea typeface="Tahoma"/>
              <a:cs typeface="Tahoma"/>
              <a:sym typeface="Tahoma"/>
            </a:endParaRPr>
          </a:p>
          <a:p>
            <a:pPr indent="-228600" lvl="0" marL="457200" rtl="0">
              <a:lnSpc>
                <a:spcPct val="100000"/>
              </a:lnSpc>
              <a:spcBef>
                <a:spcPts val="100"/>
              </a:spcBef>
              <a:spcAft>
                <a:spcPts val="100"/>
              </a:spcAft>
              <a:buClr>
                <a:schemeClr val="dk1"/>
              </a:buClr>
              <a:buFont typeface="Trebuchet MS"/>
            </a:pPr>
            <a:r>
              <a:rPr lang="tr-TR">
                <a:solidFill>
                  <a:srgbClr val="151515"/>
                </a:solidFill>
                <a:latin typeface="Trebuchet MS"/>
                <a:ea typeface="Trebuchet MS"/>
                <a:cs typeface="Trebuchet MS"/>
                <a:sym typeface="Trebuchet MS"/>
              </a:rPr>
              <a:t>Uygun öğrenme düzenlemeleri yapılırsa herkes öğrenebilir. </a:t>
            </a:r>
          </a:p>
          <a:p>
            <a:pPr indent="0" lvl="0" marL="0" rtl="0">
              <a:lnSpc>
                <a:spcPct val="100000"/>
              </a:lnSpc>
              <a:spcBef>
                <a:spcPts val="100"/>
              </a:spcBef>
              <a:spcAft>
                <a:spcPts val="100"/>
              </a:spcAft>
              <a:buNone/>
            </a:pPr>
            <a:r>
              <a:t/>
            </a:r>
            <a:endParaRPr>
              <a:solidFill>
                <a:srgbClr val="151515"/>
              </a:solidFill>
              <a:latin typeface="Trebuchet MS"/>
              <a:ea typeface="Trebuchet MS"/>
              <a:cs typeface="Trebuchet MS"/>
              <a:sym typeface="Trebuchet MS"/>
            </a:endParaRPr>
          </a:p>
          <a:p>
            <a:pPr indent="-228600" lvl="0" marL="457200" rtl="0">
              <a:lnSpc>
                <a:spcPct val="100000"/>
              </a:lnSpc>
              <a:spcBef>
                <a:spcPts val="100"/>
              </a:spcBef>
              <a:spcAft>
                <a:spcPts val="100"/>
              </a:spcAft>
              <a:buClr>
                <a:schemeClr val="dk1"/>
              </a:buClr>
              <a:buFont typeface="Trebuchet MS"/>
            </a:pPr>
            <a:r>
              <a:rPr lang="tr-TR">
                <a:solidFill>
                  <a:srgbClr val="151515"/>
                </a:solidFill>
                <a:latin typeface="Trebuchet MS"/>
                <a:ea typeface="Trebuchet MS"/>
                <a:cs typeface="Trebuchet MS"/>
                <a:sym typeface="Trebuchet MS"/>
              </a:rPr>
              <a:t>Planın, geleceği geniş açıdan ama ayrıntıya girmeden gösteren biçimi eğitimde </a:t>
            </a:r>
            <a:r>
              <a:rPr b="1" lang="tr-TR" u="sng">
                <a:solidFill>
                  <a:srgbClr val="151515"/>
                </a:solidFill>
                <a:latin typeface="Trebuchet MS"/>
                <a:ea typeface="Trebuchet MS"/>
                <a:cs typeface="Trebuchet MS"/>
                <a:sym typeface="Trebuchet MS"/>
              </a:rPr>
              <a:t>yıllık plan</a:t>
            </a:r>
            <a:r>
              <a:rPr b="1" lang="tr-TR">
                <a:solidFill>
                  <a:srgbClr val="151515"/>
                </a:solidFill>
                <a:latin typeface="Trebuchet MS"/>
                <a:ea typeface="Trebuchet MS"/>
                <a:cs typeface="Trebuchet MS"/>
                <a:sym typeface="Trebuchet MS"/>
              </a:rPr>
              <a:t> </a:t>
            </a:r>
            <a:r>
              <a:rPr lang="tr-TR">
                <a:solidFill>
                  <a:srgbClr val="151515"/>
                </a:solidFill>
                <a:latin typeface="Trebuchet MS"/>
                <a:ea typeface="Trebuchet MS"/>
                <a:cs typeface="Trebuchet MS"/>
                <a:sym typeface="Trebuchet MS"/>
              </a:rPr>
              <a:t>olarak adlandırılır.</a:t>
            </a:r>
          </a:p>
          <a:p>
            <a:pPr indent="0" lvl="0" marL="0" rtl="0">
              <a:lnSpc>
                <a:spcPct val="100000"/>
              </a:lnSpc>
              <a:spcBef>
                <a:spcPts val="100"/>
              </a:spcBef>
              <a:spcAft>
                <a:spcPts val="100"/>
              </a:spcAft>
              <a:buNone/>
            </a:pPr>
            <a:r>
              <a:t/>
            </a:r>
            <a:endParaRPr>
              <a:solidFill>
                <a:srgbClr val="151515"/>
              </a:solidFill>
              <a:latin typeface="Trebuchet MS"/>
              <a:ea typeface="Trebuchet MS"/>
              <a:cs typeface="Trebuchet MS"/>
              <a:sym typeface="Trebuchet MS"/>
            </a:endParaRPr>
          </a:p>
          <a:p>
            <a:pPr indent="-228600" lvl="0" marL="457200" rtl="0">
              <a:lnSpc>
                <a:spcPct val="100000"/>
              </a:lnSpc>
              <a:spcBef>
                <a:spcPts val="100"/>
              </a:spcBef>
              <a:spcAft>
                <a:spcPts val="100"/>
              </a:spcAft>
              <a:buClr>
                <a:schemeClr val="dk1"/>
              </a:buClr>
              <a:buFont typeface="Trebuchet MS"/>
            </a:pPr>
            <a:r>
              <a:rPr lang="tr-TR">
                <a:solidFill>
                  <a:srgbClr val="151515"/>
                </a:solidFill>
                <a:latin typeface="Trebuchet MS"/>
                <a:ea typeface="Trebuchet MS"/>
                <a:cs typeface="Trebuchet MS"/>
                <a:sym typeface="Trebuchet MS"/>
              </a:rPr>
              <a:t>Yaklaşık kırk dakikalık dilimi her dakikası ile belirleyen </a:t>
            </a:r>
            <a:r>
              <a:rPr b="1" lang="tr-TR" u="sng">
                <a:solidFill>
                  <a:srgbClr val="151515"/>
                </a:solidFill>
                <a:latin typeface="Trebuchet MS"/>
                <a:ea typeface="Trebuchet MS"/>
                <a:cs typeface="Trebuchet MS"/>
                <a:sym typeface="Trebuchet MS"/>
              </a:rPr>
              <a:t>ders planı</a:t>
            </a:r>
            <a:r>
              <a:rPr lang="tr-TR">
                <a:solidFill>
                  <a:srgbClr val="151515"/>
                </a:solidFill>
                <a:latin typeface="Trebuchet MS"/>
                <a:ea typeface="Trebuchet MS"/>
                <a:cs typeface="Trebuchet MS"/>
                <a:sym typeface="Trebuchet MS"/>
              </a:rPr>
              <a:t>dır.</a:t>
            </a:r>
            <a:r>
              <a:rPr b="1" lang="tr-TR">
                <a:solidFill>
                  <a:srgbClr val="151515"/>
                </a:solidFill>
                <a:latin typeface="Trebuchet MS"/>
                <a:ea typeface="Trebuchet MS"/>
                <a:cs typeface="Trebuchet MS"/>
                <a:sym typeface="Trebuchet MS"/>
              </a:rPr>
              <a:t> </a:t>
            </a:r>
          </a:p>
          <a:p>
            <a:pPr indent="0" lvl="0" marL="0" rtl="0">
              <a:lnSpc>
                <a:spcPct val="100000"/>
              </a:lnSpc>
              <a:spcBef>
                <a:spcPts val="100"/>
              </a:spcBef>
              <a:spcAft>
                <a:spcPts val="100"/>
              </a:spcAft>
              <a:buNone/>
            </a:pPr>
            <a:r>
              <a:t/>
            </a:r>
            <a:endParaRPr b="1">
              <a:solidFill>
                <a:srgbClr val="151515"/>
              </a:solidFill>
              <a:latin typeface="Trebuchet MS"/>
              <a:ea typeface="Trebuchet MS"/>
              <a:cs typeface="Trebuchet MS"/>
              <a:sym typeface="Trebuchet MS"/>
            </a:endParaRPr>
          </a:p>
          <a:p>
            <a:pPr indent="-228600" lvl="0" marL="457200">
              <a:lnSpc>
                <a:spcPct val="100000"/>
              </a:lnSpc>
              <a:spcBef>
                <a:spcPts val="100"/>
              </a:spcBef>
              <a:spcAft>
                <a:spcPts val="100"/>
              </a:spcAft>
              <a:buClr>
                <a:schemeClr val="dk1"/>
              </a:buClr>
              <a:buFont typeface="Trebuchet MS"/>
            </a:pPr>
            <a:r>
              <a:rPr lang="tr-TR">
                <a:solidFill>
                  <a:srgbClr val="151515"/>
                </a:solidFill>
                <a:latin typeface="Trebuchet MS"/>
                <a:ea typeface="Trebuchet MS"/>
                <a:cs typeface="Trebuchet MS"/>
                <a:sym typeface="Trebuchet MS"/>
              </a:rPr>
              <a:t>Bu ikisi arasında ünite planı ile ders planlarının birleşiminden oluşan kısma </a:t>
            </a:r>
            <a:r>
              <a:rPr b="1" lang="tr-TR" u="sng">
                <a:solidFill>
                  <a:srgbClr val="151515"/>
                </a:solidFill>
                <a:latin typeface="Trebuchet MS"/>
                <a:ea typeface="Trebuchet MS"/>
                <a:cs typeface="Trebuchet MS"/>
                <a:sym typeface="Trebuchet MS"/>
              </a:rPr>
              <a:t>günlük plan</a:t>
            </a:r>
            <a:r>
              <a:rPr b="1" lang="tr-TR">
                <a:solidFill>
                  <a:srgbClr val="151515"/>
                </a:solidFill>
                <a:latin typeface="Trebuchet MS"/>
                <a:ea typeface="Trebuchet MS"/>
                <a:cs typeface="Trebuchet MS"/>
                <a:sym typeface="Trebuchet MS"/>
              </a:rPr>
              <a:t> </a:t>
            </a:r>
            <a:r>
              <a:rPr lang="tr-TR">
                <a:solidFill>
                  <a:srgbClr val="151515"/>
                </a:solidFill>
                <a:latin typeface="Trebuchet MS"/>
                <a:ea typeface="Trebuchet MS"/>
                <a:cs typeface="Trebuchet MS"/>
                <a:sym typeface="Trebuchet MS"/>
              </a:rPr>
              <a:t>denir. </a:t>
            </a:r>
          </a:p>
          <a:p>
            <a:pPr lvl="0">
              <a:spcBef>
                <a:spcPts val="0"/>
              </a:spcBef>
              <a:buNone/>
            </a:pPr>
            <a:r>
              <a:t/>
            </a:r>
            <a:endParaRPr/>
          </a:p>
        </p:txBody>
      </p:sp>
      <p:pic>
        <p:nvPicPr>
          <p:cNvPr id="193" name="Shape 193"/>
          <p:cNvPicPr preferRelativeResize="0"/>
          <p:nvPr/>
        </p:nvPicPr>
        <p:blipFill>
          <a:blip r:embed="rId3">
            <a:alphaModFix/>
          </a:blip>
          <a:stretch>
            <a:fillRect/>
          </a:stretch>
        </p:blipFill>
        <p:spPr>
          <a:xfrm>
            <a:off x="0" y="0"/>
            <a:ext cx="2939424" cy="19780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7" name="Shape 197"/>
        <p:cNvGrpSpPr/>
        <p:nvPr/>
      </p:nvGrpSpPr>
      <p:grpSpPr>
        <a:xfrm>
          <a:off x="0" y="0"/>
          <a:ext cx="0" cy="0"/>
          <a:chOff x="0" y="0"/>
          <a:chExt cx="0" cy="0"/>
        </a:xfrm>
      </p:grpSpPr>
      <p:sp>
        <p:nvSpPr>
          <p:cNvPr id="198" name="Shape 198"/>
          <p:cNvSpPr txBox="1"/>
          <p:nvPr>
            <p:ph idx="1" type="body"/>
          </p:nvPr>
        </p:nvSpPr>
        <p:spPr>
          <a:xfrm>
            <a:off x="3063950" y="2981900"/>
            <a:ext cx="6474600" cy="3355800"/>
          </a:xfrm>
          <a:prstGeom prst="rect">
            <a:avLst/>
          </a:prstGeom>
          <a:noFill/>
          <a:ln cap="flat" cmpd="sng" w="228600">
            <a:solidFill>
              <a:srgbClr val="000000"/>
            </a:solidFill>
            <a:prstDash val="solid"/>
            <a:round/>
            <a:headEnd len="med" w="med" type="none"/>
            <a:tailEnd len="med" w="med" type="none"/>
          </a:ln>
        </p:spPr>
        <p:txBody>
          <a:bodyPr anchorCtr="0" anchor="t" bIns="45700" lIns="91425" rIns="91425" tIns="45700">
            <a:noAutofit/>
          </a:bodyPr>
          <a:lstStyle/>
          <a:p>
            <a:pPr indent="-11499" lvl="0" marL="36899" marR="0" rtl="0" algn="ctr">
              <a:lnSpc>
                <a:spcPct val="110000"/>
              </a:lnSpc>
              <a:spcBef>
                <a:spcPts val="0"/>
              </a:spcBef>
              <a:spcAft>
                <a:spcPts val="0"/>
              </a:spcAft>
              <a:buClr>
                <a:schemeClr val="lt1"/>
              </a:buClr>
              <a:buSzPct val="25000"/>
              <a:buFont typeface="Arial"/>
              <a:buNone/>
            </a:pPr>
            <a:r>
              <a:t/>
            </a:r>
            <a:endParaRPr b="1" sz="3200">
              <a:solidFill>
                <a:schemeClr val="accent5"/>
              </a:solidFill>
              <a:latin typeface="Trebuchet MS"/>
              <a:ea typeface="Trebuchet MS"/>
              <a:cs typeface="Trebuchet MS"/>
              <a:sym typeface="Trebuchet MS"/>
            </a:endParaRPr>
          </a:p>
          <a:p>
            <a:pPr indent="-11500" lvl="0" marL="36900" marR="0" rtl="0" algn="ctr">
              <a:lnSpc>
                <a:spcPct val="110000"/>
              </a:lnSpc>
              <a:spcBef>
                <a:spcPts val="0"/>
              </a:spcBef>
              <a:spcAft>
                <a:spcPts val="0"/>
              </a:spcAft>
              <a:buClr>
                <a:schemeClr val="lt1"/>
              </a:buClr>
              <a:buSzPct val="25000"/>
              <a:buFont typeface="Arial"/>
              <a:buNone/>
            </a:pPr>
            <a:r>
              <a:rPr b="1" i="0" lang="tr-TR" sz="3200" u="none" cap="none" strike="noStrike">
                <a:solidFill>
                  <a:schemeClr val="accent5"/>
                </a:solidFill>
                <a:latin typeface="Trebuchet MS"/>
                <a:ea typeface="Trebuchet MS"/>
                <a:cs typeface="Trebuchet MS"/>
                <a:sym typeface="Trebuchet MS"/>
              </a:rPr>
              <a:t>HAZIRLAYANLAR</a:t>
            </a:r>
          </a:p>
          <a:p>
            <a:pPr indent="-381000" lvl="0" marL="2286000" marR="0" rtl="0">
              <a:lnSpc>
                <a:spcPct val="110000"/>
              </a:lnSpc>
              <a:spcBef>
                <a:spcPts val="1000"/>
              </a:spcBef>
              <a:spcAft>
                <a:spcPts val="0"/>
              </a:spcAft>
              <a:buClr>
                <a:srgbClr val="000000"/>
              </a:buClr>
              <a:buSzPct val="100000"/>
              <a:buFont typeface="Trebuchet MS"/>
            </a:pPr>
            <a:r>
              <a:rPr b="1" i="0" lang="tr-TR" sz="2400" u="none" cap="none" strike="noStrike">
                <a:solidFill>
                  <a:schemeClr val="accent5"/>
                </a:solidFill>
                <a:latin typeface="Trebuchet MS"/>
                <a:ea typeface="Trebuchet MS"/>
                <a:cs typeface="Trebuchet MS"/>
                <a:sym typeface="Trebuchet MS"/>
              </a:rPr>
              <a:t>Gökçen İÇLİ</a:t>
            </a:r>
          </a:p>
          <a:p>
            <a:pPr indent="-381000" lvl="0" marL="2286000" marR="0" rtl="0">
              <a:lnSpc>
                <a:spcPct val="110000"/>
              </a:lnSpc>
              <a:spcBef>
                <a:spcPts val="1000"/>
              </a:spcBef>
              <a:spcAft>
                <a:spcPts val="0"/>
              </a:spcAft>
              <a:buClr>
                <a:srgbClr val="000000"/>
              </a:buClr>
              <a:buSzPct val="100000"/>
              <a:buFont typeface="Trebuchet MS"/>
            </a:pPr>
            <a:r>
              <a:rPr b="1" i="0" lang="tr-TR" sz="2400" u="none" cap="none" strike="noStrike">
                <a:solidFill>
                  <a:schemeClr val="accent5"/>
                </a:solidFill>
                <a:latin typeface="Trebuchet MS"/>
                <a:ea typeface="Trebuchet MS"/>
                <a:cs typeface="Trebuchet MS"/>
                <a:sym typeface="Trebuchet MS"/>
              </a:rPr>
              <a:t>Sedef SULU</a:t>
            </a:r>
          </a:p>
          <a:p>
            <a:pPr indent="-381000" lvl="0" marL="2286000" marR="0" rtl="0">
              <a:lnSpc>
                <a:spcPct val="110000"/>
              </a:lnSpc>
              <a:spcBef>
                <a:spcPts val="1000"/>
              </a:spcBef>
              <a:buClr>
                <a:srgbClr val="000000"/>
              </a:buClr>
              <a:buSzPct val="100000"/>
              <a:buFont typeface="Trebuchet MS"/>
            </a:pPr>
            <a:r>
              <a:rPr b="1" i="0" lang="tr-TR" sz="2400" u="none" cap="none" strike="noStrike">
                <a:solidFill>
                  <a:schemeClr val="accent5"/>
                </a:solidFill>
                <a:latin typeface="Trebuchet MS"/>
                <a:ea typeface="Trebuchet MS"/>
                <a:cs typeface="Trebuchet MS"/>
                <a:sym typeface="Trebuchet MS"/>
              </a:rPr>
              <a:t>Şeyma</a:t>
            </a:r>
            <a:r>
              <a:rPr b="1" lang="tr-TR" sz="2400">
                <a:solidFill>
                  <a:schemeClr val="accent5"/>
                </a:solidFill>
                <a:latin typeface="Trebuchet MS"/>
                <a:ea typeface="Trebuchet MS"/>
                <a:cs typeface="Trebuchet MS"/>
                <a:sym typeface="Trebuchet MS"/>
              </a:rPr>
              <a:t>n</a:t>
            </a:r>
            <a:r>
              <a:rPr b="1" i="0" lang="tr-TR" sz="2400" u="none" cap="none" strike="noStrike">
                <a:solidFill>
                  <a:schemeClr val="accent5"/>
                </a:solidFill>
                <a:latin typeface="Trebuchet MS"/>
                <a:ea typeface="Trebuchet MS"/>
                <a:cs typeface="Trebuchet MS"/>
                <a:sym typeface="Trebuchet MS"/>
              </a:rPr>
              <a:t>ur KOÇAK</a:t>
            </a:r>
          </a:p>
        </p:txBody>
      </p:sp>
      <p:pic>
        <p:nvPicPr>
          <p:cNvPr id="199" name="Shape 199"/>
          <p:cNvPicPr preferRelativeResize="0"/>
          <p:nvPr/>
        </p:nvPicPr>
        <p:blipFill>
          <a:blip r:embed="rId3">
            <a:alphaModFix/>
          </a:blip>
          <a:stretch>
            <a:fillRect/>
          </a:stretch>
        </p:blipFill>
        <p:spPr>
          <a:xfrm>
            <a:off x="6686398" y="370725"/>
            <a:ext cx="2852148" cy="2895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