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2" r:id="rId1"/>
  </p:sldMasterIdLst>
  <p:notesMasterIdLst>
    <p:notesMasterId r:id="rId22"/>
  </p:notesMasterIdLst>
  <p:sldIdLst>
    <p:sldId id="256" r:id="rId2"/>
    <p:sldId id="257" r:id="rId3"/>
    <p:sldId id="259" r:id="rId4"/>
    <p:sldId id="260" r:id="rId5"/>
    <p:sldId id="261" r:id="rId6"/>
    <p:sldId id="262" r:id="rId7"/>
    <p:sldId id="258" r:id="rId8"/>
    <p:sldId id="263" r:id="rId9"/>
    <p:sldId id="265" r:id="rId10"/>
    <p:sldId id="267" r:id="rId11"/>
    <p:sldId id="266" r:id="rId12"/>
    <p:sldId id="264" r:id="rId13"/>
    <p:sldId id="268" r:id="rId14"/>
    <p:sldId id="272" r:id="rId15"/>
    <p:sldId id="273" r:id="rId16"/>
    <p:sldId id="269" r:id="rId17"/>
    <p:sldId id="270" r:id="rId18"/>
    <p:sldId id="271" r:id="rId19"/>
    <p:sldId id="274" r:id="rId20"/>
    <p:sldId id="275" r:id="rId21"/>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2" autoAdjust="0"/>
    <p:restoredTop sz="94622" autoAdjust="0"/>
  </p:normalViewPr>
  <p:slideViewPr>
    <p:cSldViewPr>
      <p:cViewPr varScale="1">
        <p:scale>
          <a:sx n="79" d="100"/>
          <a:sy n="79" d="100"/>
        </p:scale>
        <p:origin x="1128" y="78"/>
      </p:cViewPr>
      <p:guideLst>
        <p:guide orient="horz" pos="2160"/>
        <p:guide pos="2880"/>
      </p:guideLst>
    </p:cSldViewPr>
  </p:slideViewPr>
  <p:outlineViewPr>
    <p:cViewPr>
      <p:scale>
        <a:sx n="33" d="100"/>
        <a:sy n="33" d="100"/>
      </p:scale>
      <p:origin x="42" y="8082"/>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20CEE2E-751D-4B73-A7C1-BE1066E73B38}" type="doc">
      <dgm:prSet loTypeId="urn:microsoft.com/office/officeart/2005/8/layout/default" loCatId="list" qsTypeId="urn:microsoft.com/office/officeart/2005/8/quickstyle/simple1" qsCatId="simple" csTypeId="urn:microsoft.com/office/officeart/2005/8/colors/accent3_2" csCatId="accent3" phldr="1"/>
      <dgm:spPr/>
      <dgm:t>
        <a:bodyPr/>
        <a:lstStyle/>
        <a:p>
          <a:endParaRPr lang="tr-TR"/>
        </a:p>
      </dgm:t>
    </dgm:pt>
    <dgm:pt modelId="{8F6C5551-935D-4539-A97D-D5AD577F1652}">
      <dgm:prSet phldrT="[Metin]" custT="1"/>
      <dgm:spPr/>
      <dgm:t>
        <a:bodyPr/>
        <a:lstStyle/>
        <a:p>
          <a:r>
            <a:rPr lang="tr-TR" sz="2400" dirty="0" smtClean="0"/>
            <a:t>Fiziksel Düzen </a:t>
          </a:r>
          <a:endParaRPr lang="tr-TR" sz="1800" dirty="0"/>
        </a:p>
      </dgm:t>
    </dgm:pt>
    <dgm:pt modelId="{62FC7574-8E53-413F-A307-16E20779FA61}" type="parTrans" cxnId="{FA4A6BA0-2A37-4BC3-B85E-31ABAEDBE528}">
      <dgm:prSet/>
      <dgm:spPr/>
      <dgm:t>
        <a:bodyPr/>
        <a:lstStyle/>
        <a:p>
          <a:endParaRPr lang="tr-TR"/>
        </a:p>
      </dgm:t>
    </dgm:pt>
    <dgm:pt modelId="{840FCAF7-0F5C-4181-B242-7D4BE0906E12}" type="sibTrans" cxnId="{FA4A6BA0-2A37-4BC3-B85E-31ABAEDBE528}">
      <dgm:prSet/>
      <dgm:spPr/>
      <dgm:t>
        <a:bodyPr/>
        <a:lstStyle/>
        <a:p>
          <a:endParaRPr lang="tr-TR"/>
        </a:p>
      </dgm:t>
    </dgm:pt>
    <dgm:pt modelId="{D14863A8-D5FB-4770-8C31-9FE8A9211850}">
      <dgm:prSet phldrT="[Metin]" custT="1"/>
      <dgm:spPr/>
      <dgm:t>
        <a:bodyPr/>
        <a:lstStyle/>
        <a:p>
          <a:r>
            <a:rPr lang="tr-TR" sz="2000" dirty="0" smtClean="0"/>
            <a:t>Davranış </a:t>
          </a:r>
          <a:endParaRPr lang="tr-TR" sz="1800" dirty="0"/>
        </a:p>
      </dgm:t>
    </dgm:pt>
    <dgm:pt modelId="{B967685F-3BF9-4451-A28D-C30DBD9F6204}" type="parTrans" cxnId="{EAD9BB28-6FA6-4538-B301-A14092FD1521}">
      <dgm:prSet/>
      <dgm:spPr/>
      <dgm:t>
        <a:bodyPr/>
        <a:lstStyle/>
        <a:p>
          <a:endParaRPr lang="tr-TR"/>
        </a:p>
      </dgm:t>
    </dgm:pt>
    <dgm:pt modelId="{DAF67E4F-3CF3-467F-8585-7770A764F40F}" type="sibTrans" cxnId="{EAD9BB28-6FA6-4538-B301-A14092FD1521}">
      <dgm:prSet/>
      <dgm:spPr/>
      <dgm:t>
        <a:bodyPr/>
        <a:lstStyle/>
        <a:p>
          <a:endParaRPr lang="tr-TR"/>
        </a:p>
      </dgm:t>
    </dgm:pt>
    <dgm:pt modelId="{68F3C144-1196-49EB-8F7B-883B2D90263F}">
      <dgm:prSet phldrT="[Metin]" custT="1"/>
      <dgm:spPr/>
      <dgm:t>
        <a:bodyPr/>
        <a:lstStyle/>
        <a:p>
          <a:r>
            <a:rPr lang="tr-TR" sz="2000" dirty="0" smtClean="0"/>
            <a:t>Zaman</a:t>
          </a:r>
          <a:endParaRPr lang="tr-TR" sz="2000" dirty="0"/>
        </a:p>
      </dgm:t>
    </dgm:pt>
    <dgm:pt modelId="{63699359-615A-4556-B58E-B235ECC2D83C}" type="parTrans" cxnId="{88C2A73A-91EB-4D74-83DA-46095546D972}">
      <dgm:prSet/>
      <dgm:spPr/>
      <dgm:t>
        <a:bodyPr/>
        <a:lstStyle/>
        <a:p>
          <a:endParaRPr lang="tr-TR"/>
        </a:p>
      </dgm:t>
    </dgm:pt>
    <dgm:pt modelId="{EA624CB9-636B-4528-A260-F37AC292EA68}" type="sibTrans" cxnId="{88C2A73A-91EB-4D74-83DA-46095546D972}">
      <dgm:prSet/>
      <dgm:spPr/>
      <dgm:t>
        <a:bodyPr/>
        <a:lstStyle/>
        <a:p>
          <a:endParaRPr lang="tr-TR"/>
        </a:p>
      </dgm:t>
    </dgm:pt>
    <dgm:pt modelId="{8531FE6B-BC78-4106-B800-60B54D3E38AF}">
      <dgm:prSet phldrT="[Metin]" custT="1"/>
      <dgm:spPr/>
      <dgm:t>
        <a:bodyPr/>
        <a:lstStyle/>
        <a:p>
          <a:r>
            <a:rPr lang="tr-TR" sz="2000" dirty="0" smtClean="0"/>
            <a:t>Plan ve </a:t>
          </a:r>
          <a:r>
            <a:rPr lang="tr-TR" sz="1800" dirty="0" smtClean="0"/>
            <a:t>Program</a:t>
          </a:r>
          <a:r>
            <a:rPr lang="tr-TR" sz="2000" dirty="0" smtClean="0"/>
            <a:t> </a:t>
          </a:r>
          <a:endParaRPr lang="tr-TR" sz="2000" dirty="0"/>
        </a:p>
      </dgm:t>
    </dgm:pt>
    <dgm:pt modelId="{0472217E-7FDF-4D68-AA46-BA6A0E424F18}" type="parTrans" cxnId="{86353C94-531D-44DD-92F0-5D0A38298F8C}">
      <dgm:prSet/>
      <dgm:spPr/>
      <dgm:t>
        <a:bodyPr/>
        <a:lstStyle/>
        <a:p>
          <a:endParaRPr lang="tr-TR"/>
        </a:p>
      </dgm:t>
    </dgm:pt>
    <dgm:pt modelId="{6102BA56-F483-4910-B85F-8300B351F9AA}" type="sibTrans" cxnId="{86353C94-531D-44DD-92F0-5D0A38298F8C}">
      <dgm:prSet/>
      <dgm:spPr/>
      <dgm:t>
        <a:bodyPr/>
        <a:lstStyle/>
        <a:p>
          <a:endParaRPr lang="tr-TR"/>
        </a:p>
      </dgm:t>
    </dgm:pt>
    <dgm:pt modelId="{6C1D9736-66B7-49C4-B43F-8C30EB71D5F6}">
      <dgm:prSet phldrT="[Metin]" custT="1"/>
      <dgm:spPr/>
      <dgm:t>
        <a:bodyPr/>
        <a:lstStyle/>
        <a:p>
          <a:r>
            <a:rPr lang="tr-TR" sz="2400" baseline="0" dirty="0" smtClean="0"/>
            <a:t>İlişki</a:t>
          </a:r>
          <a:endParaRPr lang="tr-TR" sz="2400" baseline="0" dirty="0"/>
        </a:p>
      </dgm:t>
    </dgm:pt>
    <dgm:pt modelId="{33DE9C92-2D05-4F3C-BDE5-B843200860D8}" type="parTrans" cxnId="{81EF3475-9EE3-4219-A70C-6B7611A0FA7D}">
      <dgm:prSet/>
      <dgm:spPr/>
      <dgm:t>
        <a:bodyPr/>
        <a:lstStyle/>
        <a:p>
          <a:endParaRPr lang="tr-TR"/>
        </a:p>
      </dgm:t>
    </dgm:pt>
    <dgm:pt modelId="{03DA518A-22AF-407A-A6EF-47FE7A4865E4}" type="sibTrans" cxnId="{81EF3475-9EE3-4219-A70C-6B7611A0FA7D}">
      <dgm:prSet/>
      <dgm:spPr/>
      <dgm:t>
        <a:bodyPr/>
        <a:lstStyle/>
        <a:p>
          <a:endParaRPr lang="tr-TR"/>
        </a:p>
      </dgm:t>
    </dgm:pt>
    <dgm:pt modelId="{0500BADF-70D6-4800-849C-A829DE4A4001}" type="pres">
      <dgm:prSet presAssocID="{820CEE2E-751D-4B73-A7C1-BE1066E73B38}" presName="diagram" presStyleCnt="0">
        <dgm:presLayoutVars>
          <dgm:dir/>
          <dgm:resizeHandles val="exact"/>
        </dgm:presLayoutVars>
      </dgm:prSet>
      <dgm:spPr/>
      <dgm:t>
        <a:bodyPr/>
        <a:lstStyle/>
        <a:p>
          <a:endParaRPr lang="tr-TR"/>
        </a:p>
      </dgm:t>
    </dgm:pt>
    <dgm:pt modelId="{90944050-2E60-4EAC-BBBC-250A67D57502}" type="pres">
      <dgm:prSet presAssocID="{8F6C5551-935D-4539-A97D-D5AD577F1652}" presName="node" presStyleLbl="node1" presStyleIdx="0" presStyleCnt="5">
        <dgm:presLayoutVars>
          <dgm:bulletEnabled val="1"/>
        </dgm:presLayoutVars>
      </dgm:prSet>
      <dgm:spPr/>
      <dgm:t>
        <a:bodyPr/>
        <a:lstStyle/>
        <a:p>
          <a:endParaRPr lang="tr-TR"/>
        </a:p>
      </dgm:t>
    </dgm:pt>
    <dgm:pt modelId="{B69CB2EC-13B8-4842-A20C-4A34D30BD925}" type="pres">
      <dgm:prSet presAssocID="{840FCAF7-0F5C-4181-B242-7D4BE0906E12}" presName="sibTrans" presStyleCnt="0"/>
      <dgm:spPr/>
    </dgm:pt>
    <dgm:pt modelId="{780F6605-9138-44F3-BCE8-3F6CEBAA49D4}" type="pres">
      <dgm:prSet presAssocID="{D14863A8-D5FB-4770-8C31-9FE8A9211850}" presName="node" presStyleLbl="node1" presStyleIdx="1" presStyleCnt="5">
        <dgm:presLayoutVars>
          <dgm:bulletEnabled val="1"/>
        </dgm:presLayoutVars>
      </dgm:prSet>
      <dgm:spPr/>
      <dgm:t>
        <a:bodyPr/>
        <a:lstStyle/>
        <a:p>
          <a:endParaRPr lang="tr-TR"/>
        </a:p>
      </dgm:t>
    </dgm:pt>
    <dgm:pt modelId="{406D05B4-9CF2-4325-8A96-93C03AF14457}" type="pres">
      <dgm:prSet presAssocID="{DAF67E4F-3CF3-467F-8585-7770A764F40F}" presName="sibTrans" presStyleCnt="0"/>
      <dgm:spPr/>
    </dgm:pt>
    <dgm:pt modelId="{DB2B15A2-C177-43E5-8083-96E292F5EBC3}" type="pres">
      <dgm:prSet presAssocID="{68F3C144-1196-49EB-8F7B-883B2D90263F}" presName="node" presStyleLbl="node1" presStyleIdx="2" presStyleCnt="5">
        <dgm:presLayoutVars>
          <dgm:bulletEnabled val="1"/>
        </dgm:presLayoutVars>
      </dgm:prSet>
      <dgm:spPr/>
      <dgm:t>
        <a:bodyPr/>
        <a:lstStyle/>
        <a:p>
          <a:endParaRPr lang="tr-TR"/>
        </a:p>
      </dgm:t>
    </dgm:pt>
    <dgm:pt modelId="{BF2DF4D9-C236-4E26-9318-65ABB5CBFF78}" type="pres">
      <dgm:prSet presAssocID="{EA624CB9-636B-4528-A260-F37AC292EA68}" presName="sibTrans" presStyleCnt="0"/>
      <dgm:spPr/>
    </dgm:pt>
    <dgm:pt modelId="{AE33BE84-409D-4063-9B2E-B875A5F0CCE3}" type="pres">
      <dgm:prSet presAssocID="{8531FE6B-BC78-4106-B800-60B54D3E38AF}" presName="node" presStyleLbl="node1" presStyleIdx="3" presStyleCnt="5">
        <dgm:presLayoutVars>
          <dgm:bulletEnabled val="1"/>
        </dgm:presLayoutVars>
      </dgm:prSet>
      <dgm:spPr/>
      <dgm:t>
        <a:bodyPr/>
        <a:lstStyle/>
        <a:p>
          <a:endParaRPr lang="tr-TR"/>
        </a:p>
      </dgm:t>
    </dgm:pt>
    <dgm:pt modelId="{1D9504F1-AB53-4940-844F-382C9084FA78}" type="pres">
      <dgm:prSet presAssocID="{6102BA56-F483-4910-B85F-8300B351F9AA}" presName="sibTrans" presStyleCnt="0"/>
      <dgm:spPr/>
    </dgm:pt>
    <dgm:pt modelId="{BAD1576B-33E8-4F9D-BBCD-A8E71080C80D}" type="pres">
      <dgm:prSet presAssocID="{6C1D9736-66B7-49C4-B43F-8C30EB71D5F6}" presName="node" presStyleLbl="node1" presStyleIdx="4" presStyleCnt="5">
        <dgm:presLayoutVars>
          <dgm:bulletEnabled val="1"/>
        </dgm:presLayoutVars>
      </dgm:prSet>
      <dgm:spPr/>
      <dgm:t>
        <a:bodyPr/>
        <a:lstStyle/>
        <a:p>
          <a:endParaRPr lang="tr-TR"/>
        </a:p>
      </dgm:t>
    </dgm:pt>
  </dgm:ptLst>
  <dgm:cxnLst>
    <dgm:cxn modelId="{D78F1F32-C853-43F1-B645-126EE463A210}" type="presOf" srcId="{8F6C5551-935D-4539-A97D-D5AD577F1652}" destId="{90944050-2E60-4EAC-BBBC-250A67D57502}" srcOrd="0" destOrd="0" presId="urn:microsoft.com/office/officeart/2005/8/layout/default"/>
    <dgm:cxn modelId="{FA4A6BA0-2A37-4BC3-B85E-31ABAEDBE528}" srcId="{820CEE2E-751D-4B73-A7C1-BE1066E73B38}" destId="{8F6C5551-935D-4539-A97D-D5AD577F1652}" srcOrd="0" destOrd="0" parTransId="{62FC7574-8E53-413F-A307-16E20779FA61}" sibTransId="{840FCAF7-0F5C-4181-B242-7D4BE0906E12}"/>
    <dgm:cxn modelId="{89AD30F9-1FC1-41B0-8EA5-0E4BE3E24311}" type="presOf" srcId="{6C1D9736-66B7-49C4-B43F-8C30EB71D5F6}" destId="{BAD1576B-33E8-4F9D-BBCD-A8E71080C80D}" srcOrd="0" destOrd="0" presId="urn:microsoft.com/office/officeart/2005/8/layout/default"/>
    <dgm:cxn modelId="{7BA12C8C-B8A8-4CE1-B25D-6000A3DCE54A}" type="presOf" srcId="{8531FE6B-BC78-4106-B800-60B54D3E38AF}" destId="{AE33BE84-409D-4063-9B2E-B875A5F0CCE3}" srcOrd="0" destOrd="0" presId="urn:microsoft.com/office/officeart/2005/8/layout/default"/>
    <dgm:cxn modelId="{88C2A73A-91EB-4D74-83DA-46095546D972}" srcId="{820CEE2E-751D-4B73-A7C1-BE1066E73B38}" destId="{68F3C144-1196-49EB-8F7B-883B2D90263F}" srcOrd="2" destOrd="0" parTransId="{63699359-615A-4556-B58E-B235ECC2D83C}" sibTransId="{EA624CB9-636B-4528-A260-F37AC292EA68}"/>
    <dgm:cxn modelId="{B588D9EB-800B-41F2-AF8E-D1A9B1956181}" type="presOf" srcId="{820CEE2E-751D-4B73-A7C1-BE1066E73B38}" destId="{0500BADF-70D6-4800-849C-A829DE4A4001}" srcOrd="0" destOrd="0" presId="urn:microsoft.com/office/officeart/2005/8/layout/default"/>
    <dgm:cxn modelId="{7A4793E9-CC00-48E7-927B-23ECAB87F3CE}" type="presOf" srcId="{D14863A8-D5FB-4770-8C31-9FE8A9211850}" destId="{780F6605-9138-44F3-BCE8-3F6CEBAA49D4}" srcOrd="0" destOrd="0" presId="urn:microsoft.com/office/officeart/2005/8/layout/default"/>
    <dgm:cxn modelId="{81EF3475-9EE3-4219-A70C-6B7611A0FA7D}" srcId="{820CEE2E-751D-4B73-A7C1-BE1066E73B38}" destId="{6C1D9736-66B7-49C4-B43F-8C30EB71D5F6}" srcOrd="4" destOrd="0" parTransId="{33DE9C92-2D05-4F3C-BDE5-B843200860D8}" sibTransId="{03DA518A-22AF-407A-A6EF-47FE7A4865E4}"/>
    <dgm:cxn modelId="{79100E35-7B82-44BD-97F5-1AD269978BB5}" type="presOf" srcId="{68F3C144-1196-49EB-8F7B-883B2D90263F}" destId="{DB2B15A2-C177-43E5-8083-96E292F5EBC3}" srcOrd="0" destOrd="0" presId="urn:microsoft.com/office/officeart/2005/8/layout/default"/>
    <dgm:cxn modelId="{86353C94-531D-44DD-92F0-5D0A38298F8C}" srcId="{820CEE2E-751D-4B73-A7C1-BE1066E73B38}" destId="{8531FE6B-BC78-4106-B800-60B54D3E38AF}" srcOrd="3" destOrd="0" parTransId="{0472217E-7FDF-4D68-AA46-BA6A0E424F18}" sibTransId="{6102BA56-F483-4910-B85F-8300B351F9AA}"/>
    <dgm:cxn modelId="{EAD9BB28-6FA6-4538-B301-A14092FD1521}" srcId="{820CEE2E-751D-4B73-A7C1-BE1066E73B38}" destId="{D14863A8-D5FB-4770-8C31-9FE8A9211850}" srcOrd="1" destOrd="0" parTransId="{B967685F-3BF9-4451-A28D-C30DBD9F6204}" sibTransId="{DAF67E4F-3CF3-467F-8585-7770A764F40F}"/>
    <dgm:cxn modelId="{EA5CE22B-6CCB-4A7E-A893-F2B086BFDCFD}" type="presParOf" srcId="{0500BADF-70D6-4800-849C-A829DE4A4001}" destId="{90944050-2E60-4EAC-BBBC-250A67D57502}" srcOrd="0" destOrd="0" presId="urn:microsoft.com/office/officeart/2005/8/layout/default"/>
    <dgm:cxn modelId="{594B911A-605A-423C-8340-75D5C6679244}" type="presParOf" srcId="{0500BADF-70D6-4800-849C-A829DE4A4001}" destId="{B69CB2EC-13B8-4842-A20C-4A34D30BD925}" srcOrd="1" destOrd="0" presId="urn:microsoft.com/office/officeart/2005/8/layout/default"/>
    <dgm:cxn modelId="{2DDCAF7A-3591-41B2-B86F-0F7033E7C9BC}" type="presParOf" srcId="{0500BADF-70D6-4800-849C-A829DE4A4001}" destId="{780F6605-9138-44F3-BCE8-3F6CEBAA49D4}" srcOrd="2" destOrd="0" presId="urn:microsoft.com/office/officeart/2005/8/layout/default"/>
    <dgm:cxn modelId="{7682EE14-C42A-4E7D-8D12-3F49F3E2C1A7}" type="presParOf" srcId="{0500BADF-70D6-4800-849C-A829DE4A4001}" destId="{406D05B4-9CF2-4325-8A96-93C03AF14457}" srcOrd="3" destOrd="0" presId="urn:microsoft.com/office/officeart/2005/8/layout/default"/>
    <dgm:cxn modelId="{68CBF331-D9C1-4FDB-9C96-1AD79A99FF5E}" type="presParOf" srcId="{0500BADF-70D6-4800-849C-A829DE4A4001}" destId="{DB2B15A2-C177-43E5-8083-96E292F5EBC3}" srcOrd="4" destOrd="0" presId="urn:microsoft.com/office/officeart/2005/8/layout/default"/>
    <dgm:cxn modelId="{EDAF642D-243F-4453-BD9E-CC7E6A5F0EDD}" type="presParOf" srcId="{0500BADF-70D6-4800-849C-A829DE4A4001}" destId="{BF2DF4D9-C236-4E26-9318-65ABB5CBFF78}" srcOrd="5" destOrd="0" presId="urn:microsoft.com/office/officeart/2005/8/layout/default"/>
    <dgm:cxn modelId="{84E5382B-677C-4E58-9E2C-9F12025FC558}" type="presParOf" srcId="{0500BADF-70D6-4800-849C-A829DE4A4001}" destId="{AE33BE84-409D-4063-9B2E-B875A5F0CCE3}" srcOrd="6" destOrd="0" presId="urn:microsoft.com/office/officeart/2005/8/layout/default"/>
    <dgm:cxn modelId="{99232BFA-8EC4-4D6C-B147-D8421CCBD3A6}" type="presParOf" srcId="{0500BADF-70D6-4800-849C-A829DE4A4001}" destId="{1D9504F1-AB53-4940-844F-382C9084FA78}" srcOrd="7" destOrd="0" presId="urn:microsoft.com/office/officeart/2005/8/layout/default"/>
    <dgm:cxn modelId="{26E476AF-A687-42FD-980A-5952417C29B0}" type="presParOf" srcId="{0500BADF-70D6-4800-849C-A829DE4A4001}" destId="{BAD1576B-33E8-4F9D-BBCD-A8E71080C80D}"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944050-2E60-4EAC-BBBC-250A67D57502}">
      <dsp:nvSpPr>
        <dsp:cNvPr id="0" name=""/>
        <dsp:cNvSpPr/>
      </dsp:nvSpPr>
      <dsp:spPr>
        <a:xfrm>
          <a:off x="0" y="550267"/>
          <a:ext cx="2059781" cy="1235868"/>
        </a:xfrm>
        <a:prstGeom prst="rect">
          <a:avLst/>
        </a:prstGeom>
        <a:solidFill>
          <a:schemeClr val="accent3">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tr-TR" sz="2400" kern="1200" dirty="0" smtClean="0"/>
            <a:t>Fiziksel Düzen </a:t>
          </a:r>
          <a:endParaRPr lang="tr-TR" sz="1800" kern="1200" dirty="0"/>
        </a:p>
      </dsp:txBody>
      <dsp:txXfrm>
        <a:off x="0" y="550267"/>
        <a:ext cx="2059781" cy="1235868"/>
      </dsp:txXfrm>
    </dsp:sp>
    <dsp:sp modelId="{780F6605-9138-44F3-BCE8-3F6CEBAA49D4}">
      <dsp:nvSpPr>
        <dsp:cNvPr id="0" name=""/>
        <dsp:cNvSpPr/>
      </dsp:nvSpPr>
      <dsp:spPr>
        <a:xfrm>
          <a:off x="2265759" y="550267"/>
          <a:ext cx="2059781" cy="1235868"/>
        </a:xfrm>
        <a:prstGeom prst="rect">
          <a:avLst/>
        </a:prstGeom>
        <a:solidFill>
          <a:schemeClr val="accent3">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tr-TR" sz="2000" kern="1200" dirty="0" smtClean="0"/>
            <a:t>Davranış </a:t>
          </a:r>
          <a:endParaRPr lang="tr-TR" sz="1800" kern="1200" dirty="0"/>
        </a:p>
      </dsp:txBody>
      <dsp:txXfrm>
        <a:off x="2265759" y="550267"/>
        <a:ext cx="2059781" cy="1235868"/>
      </dsp:txXfrm>
    </dsp:sp>
    <dsp:sp modelId="{DB2B15A2-C177-43E5-8083-96E292F5EBC3}">
      <dsp:nvSpPr>
        <dsp:cNvPr id="0" name=""/>
        <dsp:cNvSpPr/>
      </dsp:nvSpPr>
      <dsp:spPr>
        <a:xfrm>
          <a:off x="4531518" y="550267"/>
          <a:ext cx="2059781" cy="1235868"/>
        </a:xfrm>
        <a:prstGeom prst="rect">
          <a:avLst/>
        </a:prstGeom>
        <a:solidFill>
          <a:schemeClr val="accent3">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tr-TR" sz="2000" kern="1200" dirty="0" smtClean="0"/>
            <a:t>Zaman</a:t>
          </a:r>
          <a:endParaRPr lang="tr-TR" sz="2000" kern="1200" dirty="0"/>
        </a:p>
      </dsp:txBody>
      <dsp:txXfrm>
        <a:off x="4531518" y="550267"/>
        <a:ext cx="2059781" cy="1235868"/>
      </dsp:txXfrm>
    </dsp:sp>
    <dsp:sp modelId="{AE33BE84-409D-4063-9B2E-B875A5F0CCE3}">
      <dsp:nvSpPr>
        <dsp:cNvPr id="0" name=""/>
        <dsp:cNvSpPr/>
      </dsp:nvSpPr>
      <dsp:spPr>
        <a:xfrm>
          <a:off x="1132879" y="1992114"/>
          <a:ext cx="2059781" cy="1235868"/>
        </a:xfrm>
        <a:prstGeom prst="rect">
          <a:avLst/>
        </a:prstGeom>
        <a:solidFill>
          <a:schemeClr val="accent3">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tr-TR" sz="2000" kern="1200" dirty="0" smtClean="0"/>
            <a:t>Plan ve </a:t>
          </a:r>
          <a:r>
            <a:rPr lang="tr-TR" sz="1800" kern="1200" dirty="0" smtClean="0"/>
            <a:t>Program</a:t>
          </a:r>
          <a:r>
            <a:rPr lang="tr-TR" sz="2000" kern="1200" dirty="0" smtClean="0"/>
            <a:t> </a:t>
          </a:r>
          <a:endParaRPr lang="tr-TR" sz="2000" kern="1200" dirty="0"/>
        </a:p>
      </dsp:txBody>
      <dsp:txXfrm>
        <a:off x="1132879" y="1992114"/>
        <a:ext cx="2059781" cy="1235868"/>
      </dsp:txXfrm>
    </dsp:sp>
    <dsp:sp modelId="{BAD1576B-33E8-4F9D-BBCD-A8E71080C80D}">
      <dsp:nvSpPr>
        <dsp:cNvPr id="0" name=""/>
        <dsp:cNvSpPr/>
      </dsp:nvSpPr>
      <dsp:spPr>
        <a:xfrm>
          <a:off x="3398639" y="1992114"/>
          <a:ext cx="2059781" cy="1235868"/>
        </a:xfrm>
        <a:prstGeom prst="rect">
          <a:avLst/>
        </a:prstGeom>
        <a:solidFill>
          <a:schemeClr val="accent3">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tr-TR" sz="2400" kern="1200" baseline="0" dirty="0" smtClean="0"/>
            <a:t>İlişki</a:t>
          </a:r>
          <a:endParaRPr lang="tr-TR" sz="2400" kern="1200" baseline="0" dirty="0"/>
        </a:p>
      </dsp:txBody>
      <dsp:txXfrm>
        <a:off x="3398639" y="1992114"/>
        <a:ext cx="2059781" cy="1235868"/>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B90BEF3-EFB4-4531-9FA5-5DB6E19FB1A7}" type="datetimeFigureOut">
              <a:rPr lang="tr-TR" smtClean="0"/>
              <a:t>09.10.2018</a:t>
            </a:fld>
            <a:endParaRPr lang="tr-TR"/>
          </a:p>
        </p:txBody>
      </p:sp>
      <p:sp>
        <p:nvSpPr>
          <p:cNvPr id="4" name="Slayt Görüntüsü Yer Tutucusu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79F55E9-4B47-4F8D-83C9-3DDE0117B233}" type="slidenum">
              <a:rPr lang="tr-TR" smtClean="0"/>
              <a:t>‹#›</a:t>
            </a:fld>
            <a:endParaRPr lang="tr-TR"/>
          </a:p>
        </p:txBody>
      </p:sp>
    </p:spTree>
    <p:extLst>
      <p:ext uri="{BB962C8B-B14F-4D97-AF65-F5344CB8AC3E}">
        <p14:creationId xmlns:p14="http://schemas.microsoft.com/office/powerpoint/2010/main" val="21861832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B79F55E9-4B47-4F8D-83C9-3DDE0117B233}" type="slidenum">
              <a:rPr lang="tr-TR" smtClean="0"/>
              <a:t>2</a:t>
            </a:fld>
            <a:endParaRPr lang="tr-TR"/>
          </a:p>
        </p:txBody>
      </p:sp>
    </p:spTree>
    <p:extLst>
      <p:ext uri="{BB962C8B-B14F-4D97-AF65-F5344CB8AC3E}">
        <p14:creationId xmlns:p14="http://schemas.microsoft.com/office/powerpoint/2010/main" val="42430380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1942416" y="2514601"/>
            <a:ext cx="6600451" cy="2262781"/>
          </a:xfrm>
        </p:spPr>
        <p:txBody>
          <a:bodyPr anchor="b">
            <a:normAutofit/>
          </a:bodyPr>
          <a:lstStyle>
            <a:lvl1pPr>
              <a:defRPr sz="5400"/>
            </a:lvl1pPr>
          </a:lstStyle>
          <a:p>
            <a:r>
              <a:rPr lang="tr-TR" smtClean="0"/>
              <a:t>Asıl başlık stili için tıklatın</a:t>
            </a:r>
            <a:endParaRPr lang="en-US" dirty="0"/>
          </a:p>
        </p:txBody>
      </p:sp>
      <p:sp>
        <p:nvSpPr>
          <p:cNvPr id="3" name="Subtitle 2"/>
          <p:cNvSpPr>
            <a:spLocks noGrp="1"/>
          </p:cNvSpPr>
          <p:nvPr>
            <p:ph type="subTitle" idx="1"/>
          </p:nvPr>
        </p:nvSpPr>
        <p:spPr>
          <a:xfrm>
            <a:off x="1942416" y="4777380"/>
            <a:ext cx="6600451"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en-US" dirty="0"/>
          </a:p>
        </p:txBody>
      </p:sp>
      <p:sp>
        <p:nvSpPr>
          <p:cNvPr id="4" name="Date Placeholder 3"/>
          <p:cNvSpPr>
            <a:spLocks noGrp="1"/>
          </p:cNvSpPr>
          <p:nvPr>
            <p:ph type="dt" sz="half" idx="10"/>
          </p:nvPr>
        </p:nvSpPr>
        <p:spPr/>
        <p:txBody>
          <a:bodyPr/>
          <a:lstStyle/>
          <a:p>
            <a:fld id="{D9F75050-0E15-4C5B-92B0-66D068882F1F}" type="datetimeFigureOut">
              <a:rPr lang="tr-TR" smtClean="0"/>
              <a:t>09.10.2018</a:t>
            </a:fld>
            <a:endParaRPr lang="tr-TR"/>
          </a:p>
        </p:txBody>
      </p:sp>
      <p:sp>
        <p:nvSpPr>
          <p:cNvPr id="5" name="Footer Placeholder 4"/>
          <p:cNvSpPr>
            <a:spLocks noGrp="1"/>
          </p:cNvSpPr>
          <p:nvPr>
            <p:ph type="ftr" sz="quarter" idx="11"/>
          </p:nvPr>
        </p:nvSpPr>
        <p:spPr/>
        <p:txBody>
          <a:bodyPr/>
          <a:lstStyle/>
          <a:p>
            <a:endParaRPr lang="tr-TR"/>
          </a:p>
        </p:txBody>
      </p:sp>
      <p:sp>
        <p:nvSpPr>
          <p:cNvPr id="9" name="Freeform 8"/>
          <p:cNvSpPr/>
          <p:nvPr/>
        </p:nvSpPr>
        <p:spPr bwMode="auto">
          <a:xfrm>
            <a:off x="-31719" y="4321158"/>
            <a:ext cx="1395473" cy="781781"/>
          </a:xfrm>
          <a:custGeom>
            <a:avLst/>
            <a:gdLst/>
            <a:ahLst/>
            <a:cxnLst/>
            <a:rect l="l" t="t" r="r" b="b"/>
            <a:pathLst>
              <a:path w="8042" h="10000">
                <a:moveTo>
                  <a:pt x="5799" y="10000"/>
                </a:moveTo>
                <a:cubicBezTo>
                  <a:pt x="5880" y="10000"/>
                  <a:pt x="5934" y="9940"/>
                  <a:pt x="5961" y="9880"/>
                </a:cubicBezTo>
                <a:cubicBezTo>
                  <a:pt x="5961" y="9820"/>
                  <a:pt x="5988" y="9820"/>
                  <a:pt x="5988" y="9820"/>
                </a:cubicBezTo>
                <a:lnTo>
                  <a:pt x="8042" y="5260"/>
                </a:lnTo>
                <a:cubicBezTo>
                  <a:pt x="8096" y="5140"/>
                  <a:pt x="8096" y="4901"/>
                  <a:pt x="8042" y="4721"/>
                </a:cubicBezTo>
                <a:lnTo>
                  <a:pt x="5988" y="221"/>
                </a:lnTo>
                <a:cubicBezTo>
                  <a:pt x="5988" y="160"/>
                  <a:pt x="5961" y="160"/>
                  <a:pt x="5961" y="160"/>
                </a:cubicBezTo>
                <a:cubicBezTo>
                  <a:pt x="5934" y="101"/>
                  <a:pt x="5880" y="41"/>
                  <a:pt x="5799" y="41"/>
                </a:cubicBezTo>
                <a:lnTo>
                  <a:pt x="18" y="0"/>
                </a:lnTo>
                <a:cubicBezTo>
                  <a:pt x="12" y="3330"/>
                  <a:pt x="6" y="6661"/>
                  <a:pt x="0" y="9991"/>
                </a:cubicBezTo>
                <a:lnTo>
                  <a:pt x="5799" y="10000"/>
                </a:lnTo>
                <a:close/>
              </a:path>
            </a:pathLst>
          </a:custGeom>
          <a:solidFill>
            <a:schemeClr val="accent1"/>
          </a:solidFill>
          <a:ln>
            <a:noFill/>
          </a:ln>
        </p:spPr>
      </p:sp>
      <p:sp>
        <p:nvSpPr>
          <p:cNvPr id="6" name="Slide Number Placeholder 5"/>
          <p:cNvSpPr>
            <a:spLocks noGrp="1"/>
          </p:cNvSpPr>
          <p:nvPr>
            <p:ph type="sldNum" sz="quarter" idx="12"/>
          </p:nvPr>
        </p:nvSpPr>
        <p:spPr>
          <a:xfrm>
            <a:off x="423334" y="4529541"/>
            <a:ext cx="584978" cy="365125"/>
          </a:xfrm>
        </p:spPr>
        <p:txBody>
          <a:bodyPr/>
          <a:lstStyle/>
          <a:p>
            <a:fld id="{B1DEFA8C-F947-479F-BE07-76B6B3F80BF1}" type="slidenum">
              <a:rPr lang="tr-TR" smtClean="0"/>
              <a:t>‹#›</a:t>
            </a:fld>
            <a:endParaRPr lang="tr-TR"/>
          </a:p>
        </p:txBody>
      </p:sp>
    </p:spTree>
    <p:extLst>
      <p:ext uri="{BB962C8B-B14F-4D97-AF65-F5344CB8AC3E}">
        <p14:creationId xmlns:p14="http://schemas.microsoft.com/office/powerpoint/2010/main" val="26647483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a:xfrm>
            <a:off x="1945201" y="624110"/>
            <a:ext cx="6589199" cy="1280890"/>
          </a:xfrm>
        </p:spPr>
        <p:txBody>
          <a:bodyPr/>
          <a:lstStyle/>
          <a:p>
            <a:r>
              <a:rPr lang="tr-TR" smtClean="0"/>
              <a:t>Asıl başlık stili için tıklatın</a:t>
            </a:r>
            <a:endParaRPr lang="en-US" dirty="0"/>
          </a:p>
        </p:txBody>
      </p:sp>
      <p:sp>
        <p:nvSpPr>
          <p:cNvPr id="3" name="Content Placeholder 2"/>
          <p:cNvSpPr>
            <a:spLocks noGrp="1"/>
          </p:cNvSpPr>
          <p:nvPr>
            <p:ph idx="1"/>
          </p:nvPr>
        </p:nvSpPr>
        <p:spPr>
          <a:xfrm>
            <a:off x="1942415" y="2133600"/>
            <a:ext cx="6591985" cy="3777622"/>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D9F75050-0E15-4C5B-92B0-66D068882F1F}" type="datetimeFigureOut">
              <a:rPr lang="tr-TR" smtClean="0"/>
              <a:t>09.10.2018</a:t>
            </a:fld>
            <a:endParaRPr lang="tr-TR"/>
          </a:p>
        </p:txBody>
      </p:sp>
      <p:sp>
        <p:nvSpPr>
          <p:cNvPr id="5" name="Footer Placeholder 4"/>
          <p:cNvSpPr>
            <a:spLocks noGrp="1"/>
          </p:cNvSpPr>
          <p:nvPr>
            <p:ph type="ftr" sz="quarter" idx="11"/>
          </p:nvPr>
        </p:nvSpPr>
        <p:spPr/>
        <p:txBody>
          <a:bodyPr/>
          <a:lstStyle/>
          <a:p>
            <a:endParaRPr lang="tr-TR"/>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B1DEFA8C-F947-479F-BE07-76B6B3F80BF1}" type="slidenum">
              <a:rPr lang="tr-TR" smtClean="0"/>
              <a:t>‹#›</a:t>
            </a:fld>
            <a:endParaRPr lang="tr-TR"/>
          </a:p>
        </p:txBody>
      </p:sp>
    </p:spTree>
    <p:extLst>
      <p:ext uri="{BB962C8B-B14F-4D97-AF65-F5344CB8AC3E}">
        <p14:creationId xmlns:p14="http://schemas.microsoft.com/office/powerpoint/2010/main" val="15303880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Title 1"/>
          <p:cNvSpPr>
            <a:spLocks noGrp="1"/>
          </p:cNvSpPr>
          <p:nvPr>
            <p:ph type="title"/>
          </p:nvPr>
        </p:nvSpPr>
        <p:spPr>
          <a:xfrm>
            <a:off x="1942415" y="2074562"/>
            <a:ext cx="6591985" cy="1468800"/>
          </a:xfrm>
        </p:spPr>
        <p:txBody>
          <a:bodyPr anchor="b"/>
          <a:lstStyle>
            <a:lvl1pPr algn="l">
              <a:defRPr sz="4000" b="0" cap="none"/>
            </a:lvl1pPr>
          </a:lstStyle>
          <a:p>
            <a:r>
              <a:rPr lang="tr-TR" smtClean="0"/>
              <a:t>Asıl başlık stili için tıklatın</a:t>
            </a:r>
            <a:endParaRPr lang="en-US" dirty="0"/>
          </a:p>
        </p:txBody>
      </p:sp>
      <p:sp>
        <p:nvSpPr>
          <p:cNvPr id="3" name="Text Placeholder 2"/>
          <p:cNvSpPr>
            <a:spLocks noGrp="1"/>
          </p:cNvSpPr>
          <p:nvPr>
            <p:ph type="body" idx="1"/>
          </p:nvPr>
        </p:nvSpPr>
        <p:spPr>
          <a:xfrm>
            <a:off x="1942415" y="3581400"/>
            <a:ext cx="6591985"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D9F75050-0E15-4C5B-92B0-66D068882F1F}" type="datetimeFigureOut">
              <a:rPr lang="tr-TR" smtClean="0"/>
              <a:t>09.10.2018</a:t>
            </a:fld>
            <a:endParaRPr lang="tr-TR"/>
          </a:p>
        </p:txBody>
      </p:sp>
      <p:sp>
        <p:nvSpPr>
          <p:cNvPr id="5" name="Footer Placeholder 4"/>
          <p:cNvSpPr>
            <a:spLocks noGrp="1"/>
          </p:cNvSpPr>
          <p:nvPr>
            <p:ph type="ftr" sz="quarter" idx="11"/>
          </p:nvPr>
        </p:nvSpPr>
        <p:spPr/>
        <p:txBody>
          <a:bodyPr/>
          <a:lstStyle/>
          <a:p>
            <a:endParaRPr lang="tr-TR"/>
          </a:p>
        </p:txBody>
      </p:sp>
      <p:sp>
        <p:nvSpPr>
          <p:cNvPr id="11"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B1DEFA8C-F947-479F-BE07-76B6B3F80BF1}" type="slidenum">
              <a:rPr lang="tr-TR" smtClean="0"/>
              <a:t>‹#›</a:t>
            </a:fld>
            <a:endParaRPr lang="tr-TR"/>
          </a:p>
        </p:txBody>
      </p:sp>
    </p:spTree>
    <p:extLst>
      <p:ext uri="{BB962C8B-B14F-4D97-AF65-F5344CB8AC3E}">
        <p14:creationId xmlns:p14="http://schemas.microsoft.com/office/powerpoint/2010/main" val="11910652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tr-TR" smtClean="0"/>
              <a:t>Asıl başlık stili için tıklatın</a:t>
            </a:r>
            <a:endParaRPr lang="en-US" dirty="0"/>
          </a:p>
        </p:txBody>
      </p:sp>
      <p:sp>
        <p:nvSpPr>
          <p:cNvPr id="3" name="Content Placeholder 2"/>
          <p:cNvSpPr>
            <a:spLocks noGrp="1"/>
          </p:cNvSpPr>
          <p:nvPr>
            <p:ph sz="half" idx="1"/>
          </p:nvPr>
        </p:nvSpPr>
        <p:spPr>
          <a:xfrm>
            <a:off x="1942416" y="2136706"/>
            <a:ext cx="3197531" cy="3767397"/>
          </a:xfrm>
        </p:spPr>
        <p:txBody>
          <a:bodyP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Content Placeholder 3"/>
          <p:cNvSpPr>
            <a:spLocks noGrp="1"/>
          </p:cNvSpPr>
          <p:nvPr>
            <p:ph sz="half" idx="2"/>
          </p:nvPr>
        </p:nvSpPr>
        <p:spPr>
          <a:xfrm>
            <a:off x="5337307" y="2136706"/>
            <a:ext cx="3197093" cy="3767397"/>
          </a:xfrm>
        </p:spPr>
        <p:txBody>
          <a:bodyP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Date Placeholder 4"/>
          <p:cNvSpPr>
            <a:spLocks noGrp="1"/>
          </p:cNvSpPr>
          <p:nvPr>
            <p:ph type="dt" sz="half" idx="10"/>
          </p:nvPr>
        </p:nvSpPr>
        <p:spPr/>
        <p:txBody>
          <a:bodyPr/>
          <a:lstStyle/>
          <a:p>
            <a:fld id="{D9F75050-0E15-4C5B-92B0-66D068882F1F}" type="datetimeFigureOut">
              <a:rPr lang="tr-TR" smtClean="0"/>
              <a:t>09.10.2018</a:t>
            </a:fld>
            <a:endParaRPr lang="tr-TR"/>
          </a:p>
        </p:txBody>
      </p:sp>
      <p:sp>
        <p:nvSpPr>
          <p:cNvPr id="6" name="Footer Placeholder 5"/>
          <p:cNvSpPr>
            <a:spLocks noGrp="1"/>
          </p:cNvSpPr>
          <p:nvPr>
            <p:ph type="ftr" sz="quarter" idx="11"/>
          </p:nvPr>
        </p:nvSpPr>
        <p:spPr/>
        <p:txBody>
          <a:bodyPr/>
          <a:lstStyle/>
          <a:p>
            <a:endParaRPr lang="tr-TR"/>
          </a:p>
        </p:txBody>
      </p:sp>
      <p:sp>
        <p:nvSpPr>
          <p:cNvPr id="9"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0" name="Slide Number Placeholder 5"/>
          <p:cNvSpPr>
            <a:spLocks noGrp="1"/>
          </p:cNvSpPr>
          <p:nvPr>
            <p:ph type="sldNum" sz="quarter" idx="12"/>
          </p:nvPr>
        </p:nvSpPr>
        <p:spPr>
          <a:xfrm>
            <a:off x="511228" y="787783"/>
            <a:ext cx="584978" cy="365125"/>
          </a:xfrm>
        </p:spPr>
        <p:txBody>
          <a:bodyPr/>
          <a:lstStyle/>
          <a:p>
            <a:fld id="{B1DEFA8C-F947-479F-BE07-76B6B3F80BF1}" type="slidenum">
              <a:rPr lang="tr-TR" smtClean="0"/>
              <a:t>‹#›</a:t>
            </a:fld>
            <a:endParaRPr lang="tr-TR"/>
          </a:p>
        </p:txBody>
      </p:sp>
    </p:spTree>
    <p:extLst>
      <p:ext uri="{BB962C8B-B14F-4D97-AF65-F5344CB8AC3E}">
        <p14:creationId xmlns:p14="http://schemas.microsoft.com/office/powerpoint/2010/main" val="7674377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tr-TR" smtClean="0"/>
              <a:t>Asıl başlık stili için tıklatın</a:t>
            </a:r>
            <a:endParaRPr lang="en-US" dirty="0"/>
          </a:p>
        </p:txBody>
      </p:sp>
      <p:sp>
        <p:nvSpPr>
          <p:cNvPr id="3" name="Text Placeholder 2"/>
          <p:cNvSpPr>
            <a:spLocks noGrp="1"/>
          </p:cNvSpPr>
          <p:nvPr>
            <p:ph type="body" idx="1"/>
          </p:nvPr>
        </p:nvSpPr>
        <p:spPr>
          <a:xfrm>
            <a:off x="2265352" y="2226626"/>
            <a:ext cx="2874596"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Content Placeholder 3"/>
          <p:cNvSpPr>
            <a:spLocks noGrp="1"/>
          </p:cNvSpPr>
          <p:nvPr>
            <p:ph sz="half" idx="2"/>
          </p:nvPr>
        </p:nvSpPr>
        <p:spPr>
          <a:xfrm>
            <a:off x="1942415" y="2802888"/>
            <a:ext cx="3197532" cy="3105703"/>
          </a:xfrm>
        </p:spPr>
        <p:txBody>
          <a:bodyP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Text Placeholder 4"/>
          <p:cNvSpPr>
            <a:spLocks noGrp="1"/>
          </p:cNvSpPr>
          <p:nvPr>
            <p:ph type="body" sz="quarter" idx="3"/>
          </p:nvPr>
        </p:nvSpPr>
        <p:spPr>
          <a:xfrm>
            <a:off x="5656154" y="2223398"/>
            <a:ext cx="2873239"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Content Placeholder 5"/>
          <p:cNvSpPr>
            <a:spLocks noGrp="1"/>
          </p:cNvSpPr>
          <p:nvPr>
            <p:ph sz="quarter" idx="4"/>
          </p:nvPr>
        </p:nvSpPr>
        <p:spPr>
          <a:xfrm>
            <a:off x="5333715" y="2799660"/>
            <a:ext cx="3195680" cy="3105703"/>
          </a:xfrm>
        </p:spPr>
        <p:txBody>
          <a:bodyP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7" name="Date Placeholder 6"/>
          <p:cNvSpPr>
            <a:spLocks noGrp="1"/>
          </p:cNvSpPr>
          <p:nvPr>
            <p:ph type="dt" sz="half" idx="10"/>
          </p:nvPr>
        </p:nvSpPr>
        <p:spPr/>
        <p:txBody>
          <a:bodyPr/>
          <a:lstStyle/>
          <a:p>
            <a:fld id="{D9F75050-0E15-4C5B-92B0-66D068882F1F}" type="datetimeFigureOut">
              <a:rPr lang="tr-TR" smtClean="0"/>
              <a:t>09.10.2018</a:t>
            </a:fld>
            <a:endParaRPr lang="tr-TR"/>
          </a:p>
        </p:txBody>
      </p:sp>
      <p:sp>
        <p:nvSpPr>
          <p:cNvPr id="8" name="Footer Placeholder 7"/>
          <p:cNvSpPr>
            <a:spLocks noGrp="1"/>
          </p:cNvSpPr>
          <p:nvPr>
            <p:ph type="ftr" sz="quarter" idx="11"/>
          </p:nvPr>
        </p:nvSpPr>
        <p:spPr/>
        <p:txBody>
          <a:bodyPr/>
          <a:lstStyle/>
          <a:p>
            <a:endParaRPr lang="tr-TR"/>
          </a:p>
        </p:txBody>
      </p:sp>
      <p:sp>
        <p:nvSpPr>
          <p:cNvPr id="11"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2" name="Slide Number Placeholder 5"/>
          <p:cNvSpPr>
            <a:spLocks noGrp="1"/>
          </p:cNvSpPr>
          <p:nvPr>
            <p:ph type="sldNum" sz="quarter" idx="12"/>
          </p:nvPr>
        </p:nvSpPr>
        <p:spPr>
          <a:xfrm>
            <a:off x="511228" y="787783"/>
            <a:ext cx="584978" cy="365125"/>
          </a:xfrm>
        </p:spPr>
        <p:txBody>
          <a:bodyPr/>
          <a:lstStyle/>
          <a:p>
            <a:fld id="{B1DEFA8C-F947-479F-BE07-76B6B3F80BF1}" type="slidenum">
              <a:rPr lang="tr-TR" smtClean="0"/>
              <a:t>‹#›</a:t>
            </a:fld>
            <a:endParaRPr lang="tr-TR"/>
          </a:p>
        </p:txBody>
      </p:sp>
    </p:spTree>
    <p:extLst>
      <p:ext uri="{BB962C8B-B14F-4D97-AF65-F5344CB8AC3E}">
        <p14:creationId xmlns:p14="http://schemas.microsoft.com/office/powerpoint/2010/main" val="34678124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a:xfrm>
            <a:off x="1945200" y="624110"/>
            <a:ext cx="6589200" cy="1280890"/>
          </a:xfrm>
        </p:spPr>
        <p:txBody>
          <a:bodyPr/>
          <a:lstStyle/>
          <a:p>
            <a:r>
              <a:rPr lang="tr-TR" smtClean="0"/>
              <a:t>Asıl başlık stili için tıklatın</a:t>
            </a:r>
            <a:endParaRPr lang="en-US" dirty="0"/>
          </a:p>
        </p:txBody>
      </p:sp>
      <p:sp>
        <p:nvSpPr>
          <p:cNvPr id="3" name="Date Placeholder 2"/>
          <p:cNvSpPr>
            <a:spLocks noGrp="1"/>
          </p:cNvSpPr>
          <p:nvPr>
            <p:ph type="dt" sz="half" idx="10"/>
          </p:nvPr>
        </p:nvSpPr>
        <p:spPr/>
        <p:txBody>
          <a:bodyPr/>
          <a:lstStyle/>
          <a:p>
            <a:fld id="{D9F75050-0E15-4C5B-92B0-66D068882F1F}" type="datetimeFigureOut">
              <a:rPr lang="tr-TR" smtClean="0"/>
              <a:t>09.10.2018</a:t>
            </a:fld>
            <a:endParaRPr lang="tr-TR"/>
          </a:p>
        </p:txBody>
      </p:sp>
      <p:sp>
        <p:nvSpPr>
          <p:cNvPr id="4" name="Footer Placeholder 3"/>
          <p:cNvSpPr>
            <a:spLocks noGrp="1"/>
          </p:cNvSpPr>
          <p:nvPr>
            <p:ph type="ftr" sz="quarter" idx="11"/>
          </p:nvPr>
        </p:nvSpPr>
        <p:spPr/>
        <p:txBody>
          <a:bodyPr/>
          <a:lstStyle/>
          <a:p>
            <a:endParaRPr lang="tr-TR"/>
          </a:p>
        </p:txBody>
      </p:sp>
      <p:sp>
        <p:nvSpPr>
          <p:cNvPr id="8"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B1DEFA8C-F947-479F-BE07-76B6B3F80BF1}" type="slidenum">
              <a:rPr lang="tr-TR" smtClean="0"/>
              <a:t>‹#›</a:t>
            </a:fld>
            <a:endParaRPr lang="tr-TR"/>
          </a:p>
        </p:txBody>
      </p:sp>
    </p:spTree>
    <p:extLst>
      <p:ext uri="{BB962C8B-B14F-4D97-AF65-F5344CB8AC3E}">
        <p14:creationId xmlns:p14="http://schemas.microsoft.com/office/powerpoint/2010/main" val="15167180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9F75050-0E15-4C5B-92B0-66D068882F1F}" type="datetimeFigureOut">
              <a:rPr lang="tr-TR" smtClean="0"/>
              <a:t>09.10.2018</a:t>
            </a:fld>
            <a:endParaRPr lang="tr-TR"/>
          </a:p>
        </p:txBody>
      </p:sp>
      <p:sp>
        <p:nvSpPr>
          <p:cNvPr id="3" name="Footer Placeholder 2"/>
          <p:cNvSpPr>
            <a:spLocks noGrp="1"/>
          </p:cNvSpPr>
          <p:nvPr>
            <p:ph type="ftr" sz="quarter" idx="11"/>
          </p:nvPr>
        </p:nvSpPr>
        <p:spPr/>
        <p:txBody>
          <a:bodyPr/>
          <a:lstStyle/>
          <a:p>
            <a:endParaRPr lang="tr-TR"/>
          </a:p>
        </p:txBody>
      </p:sp>
      <p:sp>
        <p:nvSpPr>
          <p:cNvPr id="6"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B1DEFA8C-F947-479F-BE07-76B6B3F80BF1}" type="slidenum">
              <a:rPr lang="tr-TR" smtClean="0"/>
              <a:t>‹#›</a:t>
            </a:fld>
            <a:endParaRPr lang="tr-TR"/>
          </a:p>
        </p:txBody>
      </p:sp>
    </p:spTree>
    <p:extLst>
      <p:ext uri="{BB962C8B-B14F-4D97-AF65-F5344CB8AC3E}">
        <p14:creationId xmlns:p14="http://schemas.microsoft.com/office/powerpoint/2010/main" val="25464239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1942415" y="446088"/>
            <a:ext cx="2629584" cy="976312"/>
          </a:xfrm>
        </p:spPr>
        <p:txBody>
          <a:bodyPr anchor="b"/>
          <a:lstStyle>
            <a:lvl1pPr algn="l">
              <a:defRPr sz="2000" b="0"/>
            </a:lvl1pPr>
          </a:lstStyle>
          <a:p>
            <a:r>
              <a:rPr lang="tr-TR" smtClean="0"/>
              <a:t>Asıl başlık stili için tıklatın</a:t>
            </a:r>
            <a:endParaRPr lang="en-US" dirty="0"/>
          </a:p>
        </p:txBody>
      </p:sp>
      <p:sp>
        <p:nvSpPr>
          <p:cNvPr id="3" name="Content Placeholder 2"/>
          <p:cNvSpPr>
            <a:spLocks noGrp="1"/>
          </p:cNvSpPr>
          <p:nvPr>
            <p:ph idx="1"/>
          </p:nvPr>
        </p:nvSpPr>
        <p:spPr>
          <a:xfrm>
            <a:off x="4743494" y="446089"/>
            <a:ext cx="3790906" cy="5414963"/>
          </a:xfrm>
        </p:spPr>
        <p:txBody>
          <a:bodyPr anchor="ct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Text Placeholder 3"/>
          <p:cNvSpPr>
            <a:spLocks noGrp="1"/>
          </p:cNvSpPr>
          <p:nvPr>
            <p:ph type="body" sz="half" idx="2"/>
          </p:nvPr>
        </p:nvSpPr>
        <p:spPr>
          <a:xfrm>
            <a:off x="1942415" y="1598613"/>
            <a:ext cx="2629584"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D9F75050-0E15-4C5B-92B0-66D068882F1F}" type="datetimeFigureOut">
              <a:rPr lang="tr-TR" smtClean="0"/>
              <a:t>09.10.2018</a:t>
            </a:fld>
            <a:endParaRPr lang="tr-TR"/>
          </a:p>
        </p:txBody>
      </p:sp>
      <p:sp>
        <p:nvSpPr>
          <p:cNvPr id="6" name="Footer Placeholder 5"/>
          <p:cNvSpPr>
            <a:spLocks noGrp="1"/>
          </p:cNvSpPr>
          <p:nvPr>
            <p:ph type="ftr" sz="quarter" idx="11"/>
          </p:nvPr>
        </p:nvSpPr>
        <p:spPr/>
        <p:txBody>
          <a:bodyPr/>
          <a:lstStyle/>
          <a:p>
            <a:endParaRPr lang="tr-TR"/>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B1DEFA8C-F947-479F-BE07-76B6B3F80BF1}" type="slidenum">
              <a:rPr lang="tr-TR" smtClean="0"/>
              <a:t>‹#›</a:t>
            </a:fld>
            <a:endParaRPr lang="tr-TR"/>
          </a:p>
        </p:txBody>
      </p:sp>
    </p:spTree>
    <p:extLst>
      <p:ext uri="{BB962C8B-B14F-4D97-AF65-F5344CB8AC3E}">
        <p14:creationId xmlns:p14="http://schemas.microsoft.com/office/powerpoint/2010/main" val="36968026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1942415" y="4800600"/>
            <a:ext cx="6591985" cy="566738"/>
          </a:xfrm>
        </p:spPr>
        <p:txBody>
          <a:bodyPr anchor="b">
            <a:normAutofit/>
          </a:bodyPr>
          <a:lstStyle>
            <a:lvl1pPr algn="l">
              <a:defRPr sz="2400" b="0"/>
            </a:lvl1pPr>
          </a:lstStyle>
          <a:p>
            <a:r>
              <a:rPr lang="tr-TR" smtClean="0"/>
              <a:t>Asıl başlık stili için tıklatın</a:t>
            </a:r>
            <a:endParaRPr lang="en-US" dirty="0"/>
          </a:p>
        </p:txBody>
      </p:sp>
      <p:sp>
        <p:nvSpPr>
          <p:cNvPr id="3" name="Picture Placeholder 2"/>
          <p:cNvSpPr>
            <a:spLocks noGrp="1" noChangeAspect="1"/>
          </p:cNvSpPr>
          <p:nvPr>
            <p:ph type="pic" idx="1"/>
          </p:nvPr>
        </p:nvSpPr>
        <p:spPr>
          <a:xfrm>
            <a:off x="1942415" y="634965"/>
            <a:ext cx="6591985"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smtClean="0"/>
              <a:t>Resim eklemek için simgeyi tıklatın</a:t>
            </a:r>
            <a:endParaRPr lang="en-US" dirty="0"/>
          </a:p>
        </p:txBody>
      </p:sp>
      <p:sp>
        <p:nvSpPr>
          <p:cNvPr id="4" name="Text Placeholder 3"/>
          <p:cNvSpPr>
            <a:spLocks noGrp="1"/>
          </p:cNvSpPr>
          <p:nvPr>
            <p:ph type="body" sz="half" idx="2"/>
          </p:nvPr>
        </p:nvSpPr>
        <p:spPr>
          <a:xfrm>
            <a:off x="1942415" y="5367338"/>
            <a:ext cx="6591985"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D9F75050-0E15-4C5B-92B0-66D068882F1F}" type="datetimeFigureOut">
              <a:rPr lang="tr-TR" smtClean="0"/>
              <a:t>09.10.2018</a:t>
            </a:fld>
            <a:endParaRPr lang="tr-TR"/>
          </a:p>
        </p:txBody>
      </p:sp>
      <p:sp>
        <p:nvSpPr>
          <p:cNvPr id="6" name="Footer Placeholder 5"/>
          <p:cNvSpPr>
            <a:spLocks noGrp="1"/>
          </p:cNvSpPr>
          <p:nvPr>
            <p:ph type="ftr" sz="quarter" idx="11"/>
          </p:nvPr>
        </p:nvSpPr>
        <p:spPr/>
        <p:txBody>
          <a:bodyPr/>
          <a:lstStyle/>
          <a:p>
            <a:endParaRPr lang="tr-TR"/>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B1DEFA8C-F947-479F-BE07-76B6B3F80BF1}" type="slidenum">
              <a:rPr lang="tr-TR" smtClean="0"/>
              <a:t>‹#›</a:t>
            </a:fld>
            <a:endParaRPr lang="tr-TR"/>
          </a:p>
        </p:txBody>
      </p:sp>
    </p:spTree>
    <p:extLst>
      <p:ext uri="{BB962C8B-B14F-4D97-AF65-F5344CB8AC3E}">
        <p14:creationId xmlns:p14="http://schemas.microsoft.com/office/powerpoint/2010/main" val="10589679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sp>
        <p:nvSpPr>
          <p:cNvPr id="2" name="Title 1"/>
          <p:cNvSpPr>
            <a:spLocks noGrp="1"/>
          </p:cNvSpPr>
          <p:nvPr>
            <p:ph type="title"/>
          </p:nvPr>
        </p:nvSpPr>
        <p:spPr>
          <a:xfrm>
            <a:off x="1942415" y="609600"/>
            <a:ext cx="6591985" cy="3117040"/>
          </a:xfrm>
        </p:spPr>
        <p:txBody>
          <a:bodyPr anchor="ctr">
            <a:normAutofit/>
          </a:bodyPr>
          <a:lstStyle>
            <a:lvl1pPr algn="l">
              <a:defRPr sz="4800" b="0" cap="none"/>
            </a:lvl1pPr>
          </a:lstStyle>
          <a:p>
            <a:r>
              <a:rPr lang="tr-TR" smtClean="0"/>
              <a:t>Asıl başlık stili için tıklatın</a:t>
            </a:r>
            <a:endParaRPr lang="en-US" dirty="0"/>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D9F75050-0E15-4C5B-92B0-66D068882F1F}" type="datetimeFigureOut">
              <a:rPr lang="tr-TR" smtClean="0"/>
              <a:t>09.10.2018</a:t>
            </a:fld>
            <a:endParaRPr lang="tr-TR"/>
          </a:p>
        </p:txBody>
      </p:sp>
      <p:sp>
        <p:nvSpPr>
          <p:cNvPr id="5" name="Footer Placeholder 4"/>
          <p:cNvSpPr>
            <a:spLocks noGrp="1"/>
          </p:cNvSpPr>
          <p:nvPr>
            <p:ph type="ftr" sz="quarter" idx="11"/>
          </p:nvPr>
        </p:nvSpPr>
        <p:spPr/>
        <p:txBody>
          <a:bodyPr/>
          <a:lstStyle/>
          <a:p>
            <a:endParaRPr lang="tr-TR"/>
          </a:p>
        </p:txBody>
      </p:sp>
      <p:sp>
        <p:nvSpPr>
          <p:cNvPr id="10"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B1DEFA8C-F947-479F-BE07-76B6B3F80BF1}" type="slidenum">
              <a:rPr lang="tr-TR" smtClean="0"/>
              <a:t>‹#›</a:t>
            </a:fld>
            <a:endParaRPr lang="tr-TR"/>
          </a:p>
        </p:txBody>
      </p:sp>
    </p:spTree>
    <p:extLst>
      <p:ext uri="{BB962C8B-B14F-4D97-AF65-F5344CB8AC3E}">
        <p14:creationId xmlns:p14="http://schemas.microsoft.com/office/powerpoint/2010/main" val="40257334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sp>
        <p:nvSpPr>
          <p:cNvPr id="2"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tr-TR" smtClean="0"/>
              <a:t>Asıl başlık stili için tıklatın</a:t>
            </a:r>
            <a:endParaRPr lang="en-US" dirty="0"/>
          </a:p>
        </p:txBody>
      </p:sp>
      <p:sp>
        <p:nvSpPr>
          <p:cNvPr id="13" name="Text Placeholder 9"/>
          <p:cNvSpPr>
            <a:spLocks noGrp="1"/>
          </p:cNvSpPr>
          <p:nvPr>
            <p:ph type="body" sz="quarter" idx="13"/>
          </p:nvPr>
        </p:nvSpPr>
        <p:spPr>
          <a:xfrm>
            <a:off x="2415972" y="3505200"/>
            <a:ext cx="5653888"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smtClean="0"/>
              <a:t>Asıl metin stillerini düzenlemek için tıklatın</a:t>
            </a:r>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D9F75050-0E15-4C5B-92B0-66D068882F1F}" type="datetimeFigureOut">
              <a:rPr lang="tr-TR" smtClean="0"/>
              <a:t>09.10.2018</a:t>
            </a:fld>
            <a:endParaRPr lang="tr-TR"/>
          </a:p>
        </p:txBody>
      </p:sp>
      <p:sp>
        <p:nvSpPr>
          <p:cNvPr id="5" name="Footer Placeholder 4"/>
          <p:cNvSpPr>
            <a:spLocks noGrp="1"/>
          </p:cNvSpPr>
          <p:nvPr>
            <p:ph type="ftr" sz="quarter" idx="11"/>
          </p:nvPr>
        </p:nvSpPr>
        <p:spPr/>
        <p:txBody>
          <a:bodyPr/>
          <a:lstStyle/>
          <a:p>
            <a:endParaRPr lang="tr-TR"/>
          </a:p>
        </p:txBody>
      </p:sp>
      <p:sp>
        <p:nvSpPr>
          <p:cNvPr id="19"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B1DEFA8C-F947-479F-BE07-76B6B3F80BF1}" type="slidenum">
              <a:rPr lang="tr-TR" smtClean="0"/>
              <a:t>‹#›</a:t>
            </a:fld>
            <a:endParaRPr lang="tr-TR"/>
          </a:p>
        </p:txBody>
      </p:sp>
      <p:sp>
        <p:nvSpPr>
          <p:cNvPr id="14" name="TextBox 13"/>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7542760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sp>
        <p:nvSpPr>
          <p:cNvPr id="2" name="Title 1"/>
          <p:cNvSpPr>
            <a:spLocks noGrp="1"/>
          </p:cNvSpPr>
          <p:nvPr>
            <p:ph type="title"/>
          </p:nvPr>
        </p:nvSpPr>
        <p:spPr>
          <a:xfrm>
            <a:off x="1942415" y="2438401"/>
            <a:ext cx="6591985" cy="2724845"/>
          </a:xfrm>
        </p:spPr>
        <p:txBody>
          <a:bodyPr anchor="b">
            <a:normAutofit/>
          </a:bodyPr>
          <a:lstStyle>
            <a:lvl1pPr algn="l">
              <a:defRPr sz="4800" b="0"/>
            </a:lvl1pPr>
          </a:lstStyle>
          <a:p>
            <a:r>
              <a:rPr lang="tr-TR" smtClean="0"/>
              <a:t>Asıl başlık stili için tıklatın</a:t>
            </a:r>
            <a:endParaRPr lang="en-US" dirty="0"/>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tr-TR" smtClean="0"/>
              <a:t>Asıl metin stillerini düzenlemek için tıklatın</a:t>
            </a:r>
          </a:p>
        </p:txBody>
      </p:sp>
      <p:sp>
        <p:nvSpPr>
          <p:cNvPr id="5" name="Date Placeholder 4"/>
          <p:cNvSpPr>
            <a:spLocks noGrp="1"/>
          </p:cNvSpPr>
          <p:nvPr>
            <p:ph type="dt" sz="half" idx="10"/>
          </p:nvPr>
        </p:nvSpPr>
        <p:spPr/>
        <p:txBody>
          <a:bodyPr/>
          <a:lstStyle/>
          <a:p>
            <a:fld id="{D9F75050-0E15-4C5B-92B0-66D068882F1F}" type="datetimeFigureOut">
              <a:rPr lang="tr-TR" smtClean="0"/>
              <a:t>09.10.2018</a:t>
            </a:fld>
            <a:endParaRPr lang="tr-TR"/>
          </a:p>
        </p:txBody>
      </p:sp>
      <p:sp>
        <p:nvSpPr>
          <p:cNvPr id="6" name="Footer Placeholder 5"/>
          <p:cNvSpPr>
            <a:spLocks noGrp="1"/>
          </p:cNvSpPr>
          <p:nvPr>
            <p:ph type="ftr" sz="quarter" idx="11"/>
          </p:nvPr>
        </p:nvSpPr>
        <p:spPr/>
        <p:txBody>
          <a:bodyPr/>
          <a:lstStyle/>
          <a:p>
            <a:endParaRPr lang="tr-TR"/>
          </a:p>
        </p:txBody>
      </p:sp>
      <p:sp>
        <p:nvSpPr>
          <p:cNvPr id="11"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B1DEFA8C-F947-479F-BE07-76B6B3F80BF1}" type="slidenum">
              <a:rPr lang="tr-TR" smtClean="0"/>
              <a:t>‹#›</a:t>
            </a:fld>
            <a:endParaRPr lang="tr-TR"/>
          </a:p>
        </p:txBody>
      </p:sp>
    </p:spTree>
    <p:extLst>
      <p:ext uri="{BB962C8B-B14F-4D97-AF65-F5344CB8AC3E}">
        <p14:creationId xmlns:p14="http://schemas.microsoft.com/office/powerpoint/2010/main" val="54559749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Alıntı İsim Kartı">
    <p:spTree>
      <p:nvGrpSpPr>
        <p:cNvPr id="1" name=""/>
        <p:cNvGrpSpPr/>
        <p:nvPr/>
      </p:nvGrpSpPr>
      <p:grpSpPr>
        <a:xfrm>
          <a:off x="0" y="0"/>
          <a:ext cx="0" cy="0"/>
          <a:chOff x="0" y="0"/>
          <a:chExt cx="0" cy="0"/>
        </a:xfrm>
      </p:grpSpPr>
      <p:sp>
        <p:nvSpPr>
          <p:cNvPr id="13"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tr-TR" smtClean="0"/>
              <a:t>Asıl başlık stili için tıklatın</a:t>
            </a:r>
            <a:endParaRPr lang="en-US" dirty="0"/>
          </a:p>
        </p:txBody>
      </p:sp>
      <p:sp>
        <p:nvSpPr>
          <p:cNvPr id="21" name="Text Placeholder 9"/>
          <p:cNvSpPr>
            <a:spLocks noGrp="1"/>
          </p:cNvSpPr>
          <p:nvPr>
            <p:ph type="body" sz="quarter" idx="13"/>
          </p:nvPr>
        </p:nvSpPr>
        <p:spPr>
          <a:xfrm>
            <a:off x="1942415" y="4343400"/>
            <a:ext cx="6688292"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smtClean="0"/>
              <a:t>Asıl metin stillerini düzenlemek için tıklatın</a:t>
            </a:r>
          </a:p>
        </p:txBody>
      </p:sp>
      <p:sp>
        <p:nvSpPr>
          <p:cNvPr id="4" name="Text Placeholder 3"/>
          <p:cNvSpPr>
            <a:spLocks noGrp="1"/>
          </p:cNvSpPr>
          <p:nvPr>
            <p:ph type="body" sz="half" idx="2"/>
          </p:nvPr>
        </p:nvSpPr>
        <p:spPr>
          <a:xfrm>
            <a:off x="1942415" y="5181600"/>
            <a:ext cx="6688292"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tr-TR" smtClean="0"/>
              <a:t>Asıl metin stillerini düzenlemek için tıklatın</a:t>
            </a:r>
          </a:p>
        </p:txBody>
      </p:sp>
      <p:sp>
        <p:nvSpPr>
          <p:cNvPr id="5" name="Date Placeholder 4"/>
          <p:cNvSpPr>
            <a:spLocks noGrp="1"/>
          </p:cNvSpPr>
          <p:nvPr>
            <p:ph type="dt" sz="half" idx="10"/>
          </p:nvPr>
        </p:nvSpPr>
        <p:spPr/>
        <p:txBody>
          <a:bodyPr/>
          <a:lstStyle/>
          <a:p>
            <a:fld id="{D9F75050-0E15-4C5B-92B0-66D068882F1F}" type="datetimeFigureOut">
              <a:rPr lang="tr-TR" smtClean="0"/>
              <a:t>09.10.2018</a:t>
            </a:fld>
            <a:endParaRPr lang="tr-TR"/>
          </a:p>
        </p:txBody>
      </p:sp>
      <p:sp>
        <p:nvSpPr>
          <p:cNvPr id="6" name="Footer Placeholder 5"/>
          <p:cNvSpPr>
            <a:spLocks noGrp="1"/>
          </p:cNvSpPr>
          <p:nvPr>
            <p:ph type="ftr" sz="quarter" idx="11"/>
          </p:nvPr>
        </p:nvSpPr>
        <p:spPr/>
        <p:txBody>
          <a:bodyPr/>
          <a:lstStyle/>
          <a:p>
            <a:endParaRPr lang="tr-TR"/>
          </a:p>
        </p:txBody>
      </p:sp>
      <p:sp>
        <p:nvSpPr>
          <p:cNvPr id="2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B1DEFA8C-F947-479F-BE07-76B6B3F80BF1}" type="slidenum">
              <a:rPr lang="tr-TR" smtClean="0"/>
              <a:t>‹#›</a:t>
            </a:fld>
            <a:endParaRPr lang="tr-TR"/>
          </a:p>
        </p:txBody>
      </p:sp>
      <p:sp>
        <p:nvSpPr>
          <p:cNvPr id="11" name="TextBox 10"/>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2" name="TextBox 11"/>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26858687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Doğru veya Yanlış">
    <p:spTree>
      <p:nvGrpSpPr>
        <p:cNvPr id="1" name=""/>
        <p:cNvGrpSpPr/>
        <p:nvPr/>
      </p:nvGrpSpPr>
      <p:grpSpPr>
        <a:xfrm>
          <a:off x="0" y="0"/>
          <a:ext cx="0" cy="0"/>
          <a:chOff x="0" y="0"/>
          <a:chExt cx="0" cy="0"/>
        </a:xfrm>
      </p:grpSpPr>
      <p:sp>
        <p:nvSpPr>
          <p:cNvPr id="2" name="Title 1"/>
          <p:cNvSpPr>
            <a:spLocks noGrp="1"/>
          </p:cNvSpPr>
          <p:nvPr>
            <p:ph type="title"/>
          </p:nvPr>
        </p:nvSpPr>
        <p:spPr>
          <a:xfrm>
            <a:off x="1942416" y="627407"/>
            <a:ext cx="6591984" cy="2880020"/>
          </a:xfrm>
        </p:spPr>
        <p:txBody>
          <a:bodyPr anchor="ctr">
            <a:normAutofit/>
          </a:bodyPr>
          <a:lstStyle>
            <a:lvl1pPr algn="l">
              <a:defRPr sz="4800" b="0"/>
            </a:lvl1pPr>
          </a:lstStyle>
          <a:p>
            <a:r>
              <a:rPr lang="tr-TR" smtClean="0"/>
              <a:t>Asıl başlık stili için tıklatın</a:t>
            </a:r>
            <a:endParaRPr lang="en-US" dirty="0"/>
          </a:p>
        </p:txBody>
      </p:sp>
      <p:sp>
        <p:nvSpPr>
          <p:cNvPr id="21" name="Text Placeholder 9"/>
          <p:cNvSpPr>
            <a:spLocks noGrp="1"/>
          </p:cNvSpPr>
          <p:nvPr>
            <p:ph type="body" sz="quarter" idx="13"/>
          </p:nvPr>
        </p:nvSpPr>
        <p:spPr>
          <a:xfrm>
            <a:off x="1942415" y="4343400"/>
            <a:ext cx="6591985"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smtClean="0"/>
              <a:t>Asıl metin stillerini düzenlemek için tıklatın</a:t>
            </a:r>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tr-TR" smtClean="0"/>
              <a:t>Asıl metin stillerini düzenlemek için tıklatın</a:t>
            </a:r>
          </a:p>
        </p:txBody>
      </p:sp>
      <p:sp>
        <p:nvSpPr>
          <p:cNvPr id="5" name="Date Placeholder 4"/>
          <p:cNvSpPr>
            <a:spLocks noGrp="1"/>
          </p:cNvSpPr>
          <p:nvPr>
            <p:ph type="dt" sz="half" idx="10"/>
          </p:nvPr>
        </p:nvSpPr>
        <p:spPr/>
        <p:txBody>
          <a:bodyPr/>
          <a:lstStyle/>
          <a:p>
            <a:fld id="{D9F75050-0E15-4C5B-92B0-66D068882F1F}" type="datetimeFigureOut">
              <a:rPr lang="tr-TR" smtClean="0"/>
              <a:t>09.10.2018</a:t>
            </a:fld>
            <a:endParaRPr lang="tr-TR"/>
          </a:p>
        </p:txBody>
      </p:sp>
      <p:sp>
        <p:nvSpPr>
          <p:cNvPr id="6" name="Footer Placeholder 5"/>
          <p:cNvSpPr>
            <a:spLocks noGrp="1"/>
          </p:cNvSpPr>
          <p:nvPr>
            <p:ph type="ftr" sz="quarter" idx="11"/>
          </p:nvPr>
        </p:nvSpPr>
        <p:spPr/>
        <p:txBody>
          <a:bodyPr/>
          <a:lstStyle/>
          <a:p>
            <a:endParaRPr lang="tr-TR"/>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B1DEFA8C-F947-479F-BE07-76B6B3F80BF1}" type="slidenum">
              <a:rPr lang="tr-TR" smtClean="0"/>
              <a:t>‹#›</a:t>
            </a:fld>
            <a:endParaRPr lang="tr-TR"/>
          </a:p>
        </p:txBody>
      </p:sp>
    </p:spTree>
    <p:extLst>
      <p:ext uri="{BB962C8B-B14F-4D97-AF65-F5344CB8AC3E}">
        <p14:creationId xmlns:p14="http://schemas.microsoft.com/office/powerpoint/2010/main" val="18140301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Vertical Text Placeholder 2"/>
          <p:cNvSpPr>
            <a:spLocks noGrp="1"/>
          </p:cNvSpPr>
          <p:nvPr>
            <p:ph type="body" orient="vert" idx="1"/>
          </p:nvPr>
        </p:nvSpPr>
        <p:spPr/>
        <p:txBody>
          <a:bodyPr vert="eaVert" ancho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D9F75050-0E15-4C5B-92B0-66D068882F1F}" type="datetimeFigureOut">
              <a:rPr lang="tr-TR" smtClean="0"/>
              <a:t>09.10.2018</a:t>
            </a:fld>
            <a:endParaRPr lang="tr-TR"/>
          </a:p>
        </p:txBody>
      </p:sp>
      <p:sp>
        <p:nvSpPr>
          <p:cNvPr id="5" name="Footer Placeholder 4"/>
          <p:cNvSpPr>
            <a:spLocks noGrp="1"/>
          </p:cNvSpPr>
          <p:nvPr>
            <p:ph type="ftr" sz="quarter" idx="11"/>
          </p:nvPr>
        </p:nvSpPr>
        <p:spPr/>
        <p:txBody>
          <a:bodyPr/>
          <a:lstStyle/>
          <a:p>
            <a:endParaRPr lang="tr-TR"/>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B1DEFA8C-F947-479F-BE07-76B6B3F80BF1}" type="slidenum">
              <a:rPr lang="tr-TR" smtClean="0"/>
              <a:t>‹#›</a:t>
            </a:fld>
            <a:endParaRPr lang="tr-TR"/>
          </a:p>
        </p:txBody>
      </p:sp>
    </p:spTree>
    <p:extLst>
      <p:ext uri="{BB962C8B-B14F-4D97-AF65-F5344CB8AC3E}">
        <p14:creationId xmlns:p14="http://schemas.microsoft.com/office/powerpoint/2010/main" val="288784886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78535" y="627406"/>
            <a:ext cx="1656132" cy="5283817"/>
          </a:xfrm>
        </p:spPr>
        <p:txBody>
          <a:bodyPr vert="eaVert" anchor="ctr"/>
          <a:lstStyle/>
          <a:p>
            <a:r>
              <a:rPr lang="tr-TR" smtClean="0"/>
              <a:t>Asıl başlık stili için tıklatın</a:t>
            </a:r>
            <a:endParaRPr lang="en-US" dirty="0"/>
          </a:p>
        </p:txBody>
      </p:sp>
      <p:sp>
        <p:nvSpPr>
          <p:cNvPr id="3" name="Vertical Text Placeholder 2"/>
          <p:cNvSpPr>
            <a:spLocks noGrp="1"/>
          </p:cNvSpPr>
          <p:nvPr>
            <p:ph type="body" orient="vert" idx="1"/>
          </p:nvPr>
        </p:nvSpPr>
        <p:spPr>
          <a:xfrm>
            <a:off x="1942416" y="627406"/>
            <a:ext cx="4716348" cy="5283817"/>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D9F75050-0E15-4C5B-92B0-66D068882F1F}" type="datetimeFigureOut">
              <a:rPr lang="tr-TR" smtClean="0"/>
              <a:t>09.10.2018</a:t>
            </a:fld>
            <a:endParaRPr lang="tr-TR"/>
          </a:p>
        </p:txBody>
      </p:sp>
      <p:sp>
        <p:nvSpPr>
          <p:cNvPr id="5" name="Footer Placeholder 4"/>
          <p:cNvSpPr>
            <a:spLocks noGrp="1"/>
          </p:cNvSpPr>
          <p:nvPr>
            <p:ph type="ftr" sz="quarter" idx="11"/>
          </p:nvPr>
        </p:nvSpPr>
        <p:spPr/>
        <p:txBody>
          <a:bodyPr/>
          <a:lstStyle/>
          <a:p>
            <a:endParaRPr lang="tr-TR"/>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B1DEFA8C-F947-479F-BE07-76B6B3F80BF1}" type="slidenum">
              <a:rPr lang="tr-TR" smtClean="0"/>
              <a:t>‹#›</a:t>
            </a:fld>
            <a:endParaRPr lang="tr-TR"/>
          </a:p>
        </p:txBody>
      </p:sp>
    </p:spTree>
    <p:extLst>
      <p:ext uri="{BB962C8B-B14F-4D97-AF65-F5344CB8AC3E}">
        <p14:creationId xmlns:p14="http://schemas.microsoft.com/office/powerpoint/2010/main" val="8941146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36" name="Group 35"/>
          <p:cNvGrpSpPr/>
          <p:nvPr/>
        </p:nvGrpSpPr>
        <p:grpSpPr>
          <a:xfrm>
            <a:off x="1" y="228600"/>
            <a:ext cx="1981200" cy="6638628"/>
            <a:chOff x="2487613" y="285750"/>
            <a:chExt cx="2428875" cy="5654676"/>
          </a:xfrm>
        </p:grpSpPr>
        <p:sp>
          <p:nvSpPr>
            <p:cNvPr id="37"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38"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39"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40"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41"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42"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43"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44"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45"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46"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47"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48"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49" name="Group 48"/>
          <p:cNvGrpSpPr/>
          <p:nvPr/>
        </p:nvGrpSpPr>
        <p:grpSpPr>
          <a:xfrm>
            <a:off x="20421" y="749"/>
            <a:ext cx="1952272" cy="6852504"/>
            <a:chOff x="6627813" y="196102"/>
            <a:chExt cx="1952625" cy="5677649"/>
          </a:xfrm>
        </p:grpSpPr>
        <p:sp>
          <p:nvSpPr>
            <p:cNvPr id="50" name="Freeform 27"/>
            <p:cNvSpPr/>
            <p:nvPr/>
          </p:nvSpPr>
          <p:spPr bwMode="auto">
            <a:xfrm>
              <a:off x="6627813" y="196102"/>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51"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52"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53"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54"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55"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56"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57"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58"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59"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60"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61"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62" name="Rectangle 61"/>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1945200" y="624110"/>
            <a:ext cx="6589200" cy="1280890"/>
          </a:xfrm>
          <a:prstGeom prst="rect">
            <a:avLst/>
          </a:prstGeom>
        </p:spPr>
        <p:txBody>
          <a:bodyPr vert="horz" lIns="91440" tIns="45720" rIns="91440" bIns="45720" rtlCol="0" anchor="t">
            <a:normAutofit/>
          </a:bodyPr>
          <a:lstStyle/>
          <a:p>
            <a:r>
              <a:rPr lang="tr-TR" smtClean="0"/>
              <a:t>Asıl başlık stili için tıklatın</a:t>
            </a:r>
            <a:endParaRPr lang="en-US" dirty="0"/>
          </a:p>
        </p:txBody>
      </p:sp>
      <p:sp>
        <p:nvSpPr>
          <p:cNvPr id="3" name="Text Placeholder 2"/>
          <p:cNvSpPr>
            <a:spLocks noGrp="1"/>
          </p:cNvSpPr>
          <p:nvPr>
            <p:ph type="body" idx="1"/>
          </p:nvPr>
        </p:nvSpPr>
        <p:spPr>
          <a:xfrm>
            <a:off x="1942415" y="2133600"/>
            <a:ext cx="6591985" cy="3886200"/>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2"/>
          </p:nvPr>
        </p:nvSpPr>
        <p:spPr>
          <a:xfrm>
            <a:off x="7772400" y="6135089"/>
            <a:ext cx="766380" cy="370171"/>
          </a:xfrm>
          <a:prstGeom prst="rect">
            <a:avLst/>
          </a:prstGeom>
        </p:spPr>
        <p:txBody>
          <a:bodyPr vert="horz" lIns="91440" tIns="45720" rIns="91440" bIns="45720" rtlCol="0" anchor="ctr"/>
          <a:lstStyle>
            <a:lvl1pPr algn="r">
              <a:defRPr sz="900">
                <a:solidFill>
                  <a:schemeClr val="tx1">
                    <a:tint val="75000"/>
                  </a:schemeClr>
                </a:solidFill>
              </a:defRPr>
            </a:lvl1pPr>
          </a:lstStyle>
          <a:p>
            <a:fld id="{D9F75050-0E15-4C5B-92B0-66D068882F1F}" type="datetimeFigureOut">
              <a:rPr lang="tr-TR" smtClean="0"/>
              <a:t>09.10.2018</a:t>
            </a:fld>
            <a:endParaRPr lang="tr-TR"/>
          </a:p>
        </p:txBody>
      </p:sp>
      <p:sp>
        <p:nvSpPr>
          <p:cNvPr id="5" name="Footer Placeholder 4"/>
          <p:cNvSpPr>
            <a:spLocks noGrp="1"/>
          </p:cNvSpPr>
          <p:nvPr>
            <p:ph type="ftr" sz="quarter" idx="3"/>
          </p:nvPr>
        </p:nvSpPr>
        <p:spPr>
          <a:xfrm>
            <a:off x="1942415" y="6135809"/>
            <a:ext cx="5716488"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tr-TR"/>
          </a:p>
        </p:txBody>
      </p:sp>
      <p:sp>
        <p:nvSpPr>
          <p:cNvPr id="6" name="Slide Number Placeholder 5"/>
          <p:cNvSpPr>
            <a:spLocks noGrp="1"/>
          </p:cNvSpPr>
          <p:nvPr>
            <p:ph type="sldNum" sz="quarter" idx="4"/>
          </p:nvPr>
        </p:nvSpPr>
        <p:spPr bwMode="gray">
          <a:xfrm>
            <a:off x="511228" y="787783"/>
            <a:ext cx="584978" cy="365125"/>
          </a:xfrm>
          <a:prstGeom prst="rect">
            <a:avLst/>
          </a:prstGeom>
        </p:spPr>
        <p:txBody>
          <a:bodyPr vert="horz" lIns="91440" tIns="45720" rIns="91440" bIns="45720" rtlCol="0" anchor="ctr"/>
          <a:lstStyle>
            <a:lvl1pPr algn="r">
              <a:defRPr sz="2000">
                <a:solidFill>
                  <a:srgbClr val="FEFFFF"/>
                </a:solidFill>
              </a:defRPr>
            </a:lvl1pPr>
          </a:lstStyle>
          <a:p>
            <a:fld id="{B1DEFA8C-F947-479F-BE07-76B6B3F80BF1}" type="slidenum">
              <a:rPr lang="tr-TR" smtClean="0"/>
              <a:t>‹#›</a:t>
            </a:fld>
            <a:endParaRPr lang="tr-TR"/>
          </a:p>
        </p:txBody>
      </p:sp>
    </p:spTree>
    <p:extLst>
      <p:ext uri="{BB962C8B-B14F-4D97-AF65-F5344CB8AC3E}">
        <p14:creationId xmlns:p14="http://schemas.microsoft.com/office/powerpoint/2010/main" val="535079683"/>
      </p:ext>
    </p:extLst>
  </p:cSld>
  <p:clrMap bg1="lt1" tx1="dk1" bg2="lt2" tx2="dk2" accent1="accent1" accent2="accent2" accent3="accent3" accent4="accent4" accent5="accent5" accent6="accent6" hlink="hlink" folHlink="folHlink"/>
  <p:sldLayoutIdLst>
    <p:sldLayoutId id="2147483783" r:id="rId1"/>
    <p:sldLayoutId id="2147483784" r:id="rId2"/>
    <p:sldLayoutId id="2147483785" r:id="rId3"/>
    <p:sldLayoutId id="2147483786" r:id="rId4"/>
    <p:sldLayoutId id="2147483787" r:id="rId5"/>
    <p:sldLayoutId id="2147483788" r:id="rId6"/>
    <p:sldLayoutId id="2147483789" r:id="rId7"/>
    <p:sldLayoutId id="2147483790" r:id="rId8"/>
    <p:sldLayoutId id="2147483791" r:id="rId9"/>
    <p:sldLayoutId id="2147483792" r:id="rId10"/>
    <p:sldLayoutId id="2147483793" r:id="rId11"/>
    <p:sldLayoutId id="2147483794" r:id="rId12"/>
    <p:sldLayoutId id="2147483795" r:id="rId13"/>
    <p:sldLayoutId id="2147483796" r:id="rId14"/>
    <p:sldLayoutId id="2147483797" r:id="rId15"/>
    <p:sldLayoutId id="2147483798" r:id="rId16"/>
  </p:sldLayoutIdLst>
  <p:txStyles>
    <p:title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899592" y="1412776"/>
            <a:ext cx="8064896" cy="4567037"/>
          </a:xfrm>
        </p:spPr>
        <p:txBody>
          <a:bodyPr>
            <a:normAutofit fontScale="90000"/>
          </a:bodyPr>
          <a:lstStyle/>
          <a:p>
            <a:pPr algn="ctr"/>
            <a:r>
              <a:rPr lang="tr-TR" sz="8000" b="1" dirty="0" smtClean="0">
                <a:latin typeface="Segoe Script" panose="020B0504020000000003" pitchFamily="34" charset="0"/>
              </a:rPr>
              <a:t>SINIF YÖNETİMİ </a:t>
            </a:r>
            <a:br>
              <a:rPr lang="tr-TR" sz="8000" b="1" dirty="0" smtClean="0">
                <a:latin typeface="Segoe Script" panose="020B0504020000000003" pitchFamily="34" charset="0"/>
              </a:rPr>
            </a:br>
            <a:r>
              <a:rPr lang="tr-TR" sz="8000" b="1" dirty="0" smtClean="0">
                <a:latin typeface="Segoe Script" panose="020B0504020000000003" pitchFamily="34" charset="0"/>
              </a:rPr>
              <a:t>VE </a:t>
            </a:r>
            <a:br>
              <a:rPr lang="tr-TR" sz="8000" b="1" dirty="0" smtClean="0">
                <a:latin typeface="Segoe Script" panose="020B0504020000000003" pitchFamily="34" charset="0"/>
              </a:rPr>
            </a:br>
            <a:r>
              <a:rPr lang="tr-TR" sz="8000" b="1" dirty="0" smtClean="0">
                <a:latin typeface="Segoe Script" panose="020B0504020000000003" pitchFamily="34" charset="0"/>
              </a:rPr>
              <a:t>BOYUTLARI</a:t>
            </a:r>
            <a:r>
              <a:rPr lang="tr-TR" dirty="0" smtClean="0"/>
              <a:t/>
            </a:r>
            <a:br>
              <a:rPr lang="tr-TR" dirty="0" smtClean="0"/>
            </a:br>
            <a:endParaRPr lang="tr-TR" dirty="0"/>
          </a:p>
        </p:txBody>
      </p:sp>
    </p:spTree>
    <p:extLst>
      <p:ext uri="{BB962C8B-B14F-4D97-AF65-F5344CB8AC3E}">
        <p14:creationId xmlns:p14="http://schemas.microsoft.com/office/powerpoint/2010/main" val="218308428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907704" y="620688"/>
            <a:ext cx="6589199" cy="1280890"/>
          </a:xfrm>
        </p:spPr>
        <p:txBody>
          <a:bodyPr>
            <a:normAutofit/>
          </a:bodyPr>
          <a:lstStyle/>
          <a:p>
            <a:r>
              <a:rPr lang="tr-TR" sz="4000" b="1" dirty="0" smtClean="0">
                <a:solidFill>
                  <a:schemeClr val="accent3">
                    <a:lumMod val="75000"/>
                  </a:schemeClr>
                </a:solidFill>
                <a:latin typeface="Segoe Script" panose="020B0504020000000003" pitchFamily="34" charset="0"/>
              </a:rPr>
              <a:t>SINIF YÖNETİMİ</a:t>
            </a:r>
            <a:endParaRPr lang="tr-TR" sz="4000" b="1" dirty="0">
              <a:solidFill>
                <a:schemeClr val="accent3">
                  <a:lumMod val="75000"/>
                </a:schemeClr>
              </a:solidFill>
              <a:latin typeface="Segoe Script" panose="020B0504020000000003" pitchFamily="34" charset="0"/>
            </a:endParaRPr>
          </a:p>
        </p:txBody>
      </p:sp>
      <p:sp>
        <p:nvSpPr>
          <p:cNvPr id="3" name="İçerik Yer Tutucusu 2"/>
          <p:cNvSpPr>
            <a:spLocks noGrp="1"/>
          </p:cNvSpPr>
          <p:nvPr>
            <p:ph idx="1"/>
          </p:nvPr>
        </p:nvSpPr>
        <p:spPr>
          <a:xfrm>
            <a:off x="1547664" y="3212976"/>
            <a:ext cx="7058744" cy="4210414"/>
          </a:xfrm>
        </p:spPr>
        <p:txBody>
          <a:bodyPr>
            <a:normAutofit/>
          </a:bodyPr>
          <a:lstStyle/>
          <a:p>
            <a:pPr marL="0" indent="0" algn="ctr">
              <a:buNone/>
            </a:pPr>
            <a:r>
              <a:rPr lang="tr-TR" sz="3200" dirty="0">
                <a:solidFill>
                  <a:schemeClr val="tx1"/>
                </a:solidFill>
                <a:latin typeface="Times New Roman" panose="02020603050405020304" pitchFamily="18" charset="0"/>
                <a:cs typeface="Times New Roman" panose="02020603050405020304" pitchFamily="18" charset="0"/>
              </a:rPr>
              <a:t>Sınıf yönetimi genel olarak belirlenen eğitim amaçlarının gerçekleştirilmesi için planlama</a:t>
            </a:r>
            <a:r>
              <a:rPr lang="tr-TR" sz="3200" dirty="0" smtClean="0">
                <a:solidFill>
                  <a:schemeClr val="tx1"/>
                </a:solidFill>
                <a:latin typeface="Times New Roman" panose="02020603050405020304" pitchFamily="18" charset="0"/>
                <a:cs typeface="Times New Roman" panose="02020603050405020304" pitchFamily="18" charset="0"/>
              </a:rPr>
              <a:t>, örgütleme </a:t>
            </a:r>
            <a:r>
              <a:rPr lang="tr-TR" sz="3200" dirty="0">
                <a:solidFill>
                  <a:schemeClr val="tx1"/>
                </a:solidFill>
                <a:latin typeface="Times New Roman" panose="02020603050405020304" pitchFamily="18" charset="0"/>
                <a:cs typeface="Times New Roman" panose="02020603050405020304" pitchFamily="18" charset="0"/>
              </a:rPr>
              <a:t>ve değerlendirme işlevlerine ilişkin, kavram, model ve tekniklerin sistematik ve bilinçli olarak uygulanması ile ilgili etkinliklerin tümü olarak </a:t>
            </a:r>
            <a:r>
              <a:rPr lang="tr-TR" sz="3200" dirty="0" smtClean="0">
                <a:solidFill>
                  <a:schemeClr val="tx1"/>
                </a:solidFill>
                <a:latin typeface="Times New Roman" panose="02020603050405020304" pitchFamily="18" charset="0"/>
                <a:cs typeface="Times New Roman" panose="02020603050405020304" pitchFamily="18" charset="0"/>
              </a:rPr>
              <a:t>tanımlanabilir</a:t>
            </a:r>
            <a:r>
              <a:rPr lang="tr-TR" sz="3200" dirty="0" smtClean="0">
                <a:latin typeface="Times New Roman" panose="02020603050405020304" pitchFamily="18" charset="0"/>
                <a:cs typeface="Times New Roman" panose="02020603050405020304" pitchFamily="18" charset="0"/>
              </a:rPr>
              <a:t>.</a:t>
            </a:r>
            <a:endParaRPr lang="tr-TR" sz="3200" dirty="0">
              <a:latin typeface="Times New Roman" panose="02020603050405020304" pitchFamily="18" charset="0"/>
              <a:cs typeface="Times New Roman" panose="02020603050405020304" pitchFamily="18" charset="0"/>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39752" y="1268760"/>
            <a:ext cx="5205288" cy="18722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0317151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498757" y="332656"/>
            <a:ext cx="7634808" cy="1280890"/>
          </a:xfrm>
        </p:spPr>
        <p:txBody>
          <a:bodyPr>
            <a:noAutofit/>
          </a:bodyPr>
          <a:lstStyle/>
          <a:p>
            <a:r>
              <a:rPr lang="tr-TR" sz="4000" b="1" dirty="0" smtClean="0">
                <a:solidFill>
                  <a:schemeClr val="accent3">
                    <a:lumMod val="75000"/>
                  </a:schemeClr>
                </a:solidFill>
                <a:latin typeface="Segoe Script" panose="020B0504020000000003" pitchFamily="34" charset="0"/>
              </a:rPr>
              <a:t>SINIF YÖNETİMİNİ ETKİLEYEN FAKTÖRLER </a:t>
            </a:r>
            <a:endParaRPr lang="tr-TR" sz="4000" b="1" dirty="0">
              <a:solidFill>
                <a:schemeClr val="accent3">
                  <a:lumMod val="75000"/>
                </a:schemeClr>
              </a:solidFill>
              <a:latin typeface="Segoe Script" panose="020B0504020000000003" pitchFamily="34" charset="0"/>
            </a:endParaRPr>
          </a:p>
        </p:txBody>
      </p:sp>
      <p:sp>
        <p:nvSpPr>
          <p:cNvPr id="7" name="İçerik Yer Tutucusu 6"/>
          <p:cNvSpPr>
            <a:spLocks noGrp="1"/>
          </p:cNvSpPr>
          <p:nvPr>
            <p:ph idx="1"/>
          </p:nvPr>
        </p:nvSpPr>
        <p:spPr>
          <a:xfrm>
            <a:off x="1115616" y="1484784"/>
            <a:ext cx="7672105" cy="4947766"/>
          </a:xfrm>
        </p:spPr>
        <p:txBody>
          <a:bodyPr>
            <a:normAutofit/>
          </a:bodyPr>
          <a:lstStyle/>
          <a:p>
            <a:pPr marL="0" indent="0">
              <a:buNone/>
            </a:pPr>
            <a:endParaRPr lang="tr-TR" b="1" dirty="0"/>
          </a:p>
          <a:p>
            <a:r>
              <a:rPr lang="tr-TR" sz="3000" dirty="0">
                <a:solidFill>
                  <a:schemeClr val="tx1"/>
                </a:solidFill>
                <a:latin typeface="Times New Roman" panose="02020603050405020304" pitchFamily="18" charset="0"/>
                <a:cs typeface="Times New Roman" panose="02020603050405020304" pitchFamily="18" charset="0"/>
              </a:rPr>
              <a:t>Öğrencilerin özellikleri ve gereksinimleri</a:t>
            </a:r>
          </a:p>
          <a:p>
            <a:r>
              <a:rPr lang="tr-TR" sz="3000" dirty="0">
                <a:solidFill>
                  <a:schemeClr val="tx1"/>
                </a:solidFill>
                <a:latin typeface="Times New Roman" panose="02020603050405020304" pitchFamily="18" charset="0"/>
                <a:cs typeface="Times New Roman" panose="02020603050405020304" pitchFamily="18" charset="0"/>
              </a:rPr>
              <a:t>Okulun yapısı</a:t>
            </a:r>
          </a:p>
          <a:p>
            <a:r>
              <a:rPr lang="tr-TR" sz="3000" dirty="0" smtClean="0">
                <a:solidFill>
                  <a:schemeClr val="tx1"/>
                </a:solidFill>
                <a:latin typeface="Times New Roman" panose="02020603050405020304" pitchFamily="18" charset="0"/>
                <a:cs typeface="Times New Roman" panose="02020603050405020304" pitchFamily="18" charset="0"/>
              </a:rPr>
              <a:t>Sınıfın fiziki özellikleri</a:t>
            </a:r>
          </a:p>
          <a:p>
            <a:r>
              <a:rPr lang="tr-TR" sz="3000" dirty="0" smtClean="0">
                <a:solidFill>
                  <a:schemeClr val="tx1"/>
                </a:solidFill>
                <a:latin typeface="Times New Roman" panose="02020603050405020304" pitchFamily="18" charset="0"/>
                <a:cs typeface="Times New Roman" panose="02020603050405020304" pitchFamily="18" charset="0"/>
              </a:rPr>
              <a:t>Öğrencilerin yaratabileceği bazı sorunlar</a:t>
            </a:r>
          </a:p>
          <a:p>
            <a:r>
              <a:rPr lang="tr-TR" sz="3000" dirty="0" smtClean="0">
                <a:solidFill>
                  <a:schemeClr val="tx1"/>
                </a:solidFill>
                <a:latin typeface="Times New Roman" panose="02020603050405020304" pitchFamily="18" charset="0"/>
                <a:cs typeface="Times New Roman" panose="02020603050405020304" pitchFamily="18" charset="0"/>
              </a:rPr>
              <a:t>Öğretmenlerin </a:t>
            </a:r>
            <a:r>
              <a:rPr lang="tr-TR" sz="3000" dirty="0">
                <a:solidFill>
                  <a:schemeClr val="tx1"/>
                </a:solidFill>
                <a:latin typeface="Times New Roman" panose="02020603050405020304" pitchFamily="18" charset="0"/>
                <a:cs typeface="Times New Roman" panose="02020603050405020304" pitchFamily="18" charset="0"/>
              </a:rPr>
              <a:t>sınıf yönetimi alanındaki hizmet öncesi eğitimi</a:t>
            </a:r>
          </a:p>
          <a:p>
            <a:r>
              <a:rPr lang="tr-TR" sz="3000" dirty="0">
                <a:solidFill>
                  <a:schemeClr val="tx1"/>
                </a:solidFill>
                <a:latin typeface="Times New Roman" panose="02020603050405020304" pitchFamily="18" charset="0"/>
                <a:cs typeface="Times New Roman" panose="02020603050405020304" pitchFamily="18" charset="0"/>
              </a:rPr>
              <a:t>Okulca benimsenen </a:t>
            </a:r>
            <a:r>
              <a:rPr lang="tr-TR" sz="3000" dirty="0" smtClean="0">
                <a:solidFill>
                  <a:schemeClr val="tx1"/>
                </a:solidFill>
                <a:latin typeface="Times New Roman" panose="02020603050405020304" pitchFamily="18" charset="0"/>
                <a:cs typeface="Times New Roman" panose="02020603050405020304" pitchFamily="18" charset="0"/>
              </a:rPr>
              <a:t>kurallar</a:t>
            </a:r>
          </a:p>
        </p:txBody>
      </p:sp>
    </p:spTree>
    <p:extLst>
      <p:ext uri="{BB962C8B-B14F-4D97-AF65-F5344CB8AC3E}">
        <p14:creationId xmlns:p14="http://schemas.microsoft.com/office/powerpoint/2010/main" val="393077118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646018" y="448337"/>
            <a:ext cx="6949239" cy="1280890"/>
          </a:xfrm>
        </p:spPr>
        <p:txBody>
          <a:bodyPr>
            <a:normAutofit/>
          </a:bodyPr>
          <a:lstStyle/>
          <a:p>
            <a:r>
              <a:rPr lang="tr-TR" b="1" dirty="0" smtClean="0">
                <a:solidFill>
                  <a:srgbClr val="002060"/>
                </a:solidFill>
                <a:latin typeface="Segoe Script" panose="020B0504020000000003" pitchFamily="34" charset="0"/>
              </a:rPr>
              <a:t>Sınıf Yönetiminde Öğretmenin Bazı Görevleri</a:t>
            </a:r>
            <a:endParaRPr lang="tr-TR" b="1" dirty="0">
              <a:solidFill>
                <a:srgbClr val="002060"/>
              </a:solidFill>
              <a:latin typeface="Segoe Script" panose="020B0504020000000003" pitchFamily="34" charset="0"/>
            </a:endParaRPr>
          </a:p>
        </p:txBody>
      </p:sp>
      <p:sp>
        <p:nvSpPr>
          <p:cNvPr id="3" name="İçerik Yer Tutucusu 2"/>
          <p:cNvSpPr>
            <a:spLocks noGrp="1"/>
          </p:cNvSpPr>
          <p:nvPr>
            <p:ph idx="1"/>
          </p:nvPr>
        </p:nvSpPr>
        <p:spPr>
          <a:xfrm>
            <a:off x="1615911" y="1988840"/>
            <a:ext cx="7528089" cy="5145774"/>
          </a:xfrm>
        </p:spPr>
        <p:txBody>
          <a:bodyPr>
            <a:noAutofit/>
          </a:bodyPr>
          <a:lstStyle/>
          <a:p>
            <a:pPr>
              <a:lnSpc>
                <a:spcPct val="150000"/>
              </a:lnSpc>
            </a:pPr>
            <a:r>
              <a:rPr lang="tr-TR" sz="2400" dirty="0" smtClean="0">
                <a:solidFill>
                  <a:schemeClr val="tx1"/>
                </a:solidFill>
                <a:latin typeface="Times New Roman" panose="02020603050405020304" pitchFamily="18" charset="0"/>
                <a:cs typeface="Times New Roman" panose="02020603050405020304" pitchFamily="18" charset="0"/>
              </a:rPr>
              <a:t>Sınıf içerisinde öğretmen öğrenciler ile iletişim halinde olmalıdır. </a:t>
            </a:r>
          </a:p>
          <a:p>
            <a:pPr>
              <a:lnSpc>
                <a:spcPct val="150000"/>
              </a:lnSpc>
            </a:pPr>
            <a:r>
              <a:rPr lang="tr-TR" sz="2400" dirty="0" smtClean="0">
                <a:solidFill>
                  <a:schemeClr val="tx1"/>
                </a:solidFill>
                <a:latin typeface="Times New Roman" panose="02020603050405020304" pitchFamily="18" charset="0"/>
                <a:cs typeface="Times New Roman" panose="02020603050405020304" pitchFamily="18" charset="0"/>
              </a:rPr>
              <a:t>Öğretmen, öğrencilerin bireysel kişiliklerini dikkate almalıdır.</a:t>
            </a:r>
          </a:p>
          <a:p>
            <a:pPr>
              <a:lnSpc>
                <a:spcPct val="150000"/>
              </a:lnSpc>
            </a:pPr>
            <a:r>
              <a:rPr lang="tr-TR" sz="2400" dirty="0" smtClean="0">
                <a:solidFill>
                  <a:schemeClr val="tx1"/>
                </a:solidFill>
                <a:latin typeface="Times New Roman" panose="02020603050405020304" pitchFamily="18" charset="0"/>
                <a:cs typeface="Times New Roman" panose="02020603050405020304" pitchFamily="18" charset="0"/>
              </a:rPr>
              <a:t>Öğretmen, öğrenciye karşı tehditkar davranmamalıdır.</a:t>
            </a:r>
          </a:p>
          <a:p>
            <a:pPr>
              <a:lnSpc>
                <a:spcPct val="150000"/>
              </a:lnSpc>
            </a:pPr>
            <a:r>
              <a:rPr lang="tr-TR" sz="2400" dirty="0" smtClean="0">
                <a:solidFill>
                  <a:schemeClr val="tx1"/>
                </a:solidFill>
                <a:latin typeface="Times New Roman" panose="02020603050405020304" pitchFamily="18" charset="0"/>
                <a:cs typeface="Times New Roman" panose="02020603050405020304" pitchFamily="18" charset="0"/>
              </a:rPr>
              <a:t>Öğretmen, öğrencileri derslere karşı güdülemelidir. </a:t>
            </a:r>
          </a:p>
          <a:p>
            <a:pPr>
              <a:lnSpc>
                <a:spcPct val="150000"/>
              </a:lnSpc>
            </a:pPr>
            <a:r>
              <a:rPr lang="tr-TR" sz="2400" dirty="0" smtClean="0">
                <a:solidFill>
                  <a:schemeClr val="tx1"/>
                </a:solidFill>
                <a:latin typeface="Times New Roman" panose="02020603050405020304" pitchFamily="18" charset="0"/>
                <a:cs typeface="Times New Roman" panose="02020603050405020304" pitchFamily="18" charset="0"/>
              </a:rPr>
              <a:t>Öğretmen, öğrencilere karşı söylediklerinde tutarlı olmadılar.</a:t>
            </a:r>
          </a:p>
        </p:txBody>
      </p:sp>
      <p:pic>
        <p:nvPicPr>
          <p:cNvPr id="4099" name="Picture 3" descr="C:\Users\beyza\Desktop\22486653-Professeur-de-dessin-femme-dans-des-verres-isol-sur-blanc-illustration-Banque-d'images.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5536" y="1700808"/>
            <a:ext cx="1224136" cy="4824536"/>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3458457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954832" y="0"/>
            <a:ext cx="8190858" cy="6912768"/>
          </a:xfrm>
        </p:spPr>
        <p:txBody>
          <a:bodyPr>
            <a:normAutofit/>
          </a:bodyPr>
          <a:lstStyle/>
          <a:p>
            <a:pPr marL="0" indent="0">
              <a:buNone/>
            </a:pPr>
            <a:endParaRPr lang="tr-TR" sz="3600" b="1" dirty="0" smtClean="0">
              <a:solidFill>
                <a:srgbClr val="002060"/>
              </a:solidFill>
              <a:latin typeface="Segoe Script" panose="020B0504020000000003" pitchFamily="34" charset="0"/>
              <a:cs typeface="Times New Roman" panose="02020603050405020304" pitchFamily="18" charset="0"/>
            </a:endParaRPr>
          </a:p>
          <a:p>
            <a:pPr marL="0" indent="0">
              <a:buNone/>
            </a:pPr>
            <a:r>
              <a:rPr lang="tr-TR" sz="3600" b="1" dirty="0" smtClean="0">
                <a:solidFill>
                  <a:srgbClr val="0070C0"/>
                </a:solidFill>
                <a:latin typeface="Segoe Script" panose="020B0504020000000003" pitchFamily="34" charset="0"/>
                <a:cs typeface="Times New Roman" panose="02020603050405020304" pitchFamily="18" charset="0"/>
              </a:rPr>
              <a:t>  GELENEKSEL SINIF YÖNETİMİ</a:t>
            </a:r>
          </a:p>
          <a:p>
            <a:pPr marL="0" indent="0">
              <a:buNone/>
            </a:pPr>
            <a:endParaRPr lang="tr-TR" sz="2800" dirty="0" smtClean="0">
              <a:solidFill>
                <a:schemeClr val="tx1"/>
              </a:solidFill>
              <a:latin typeface="Times New Roman" panose="02020603050405020304" pitchFamily="18" charset="0"/>
              <a:cs typeface="Times New Roman" panose="02020603050405020304" pitchFamily="18" charset="0"/>
            </a:endParaRPr>
          </a:p>
          <a:p>
            <a:pPr marL="0" indent="0">
              <a:buNone/>
            </a:pPr>
            <a:endParaRPr lang="tr-TR" sz="2800" dirty="0" smtClean="0">
              <a:solidFill>
                <a:schemeClr val="tx1"/>
              </a:solidFill>
              <a:latin typeface="Times New Roman" panose="02020603050405020304" pitchFamily="18" charset="0"/>
              <a:cs typeface="Times New Roman" panose="02020603050405020304" pitchFamily="18" charset="0"/>
            </a:endParaRPr>
          </a:p>
          <a:p>
            <a:pPr marL="0" indent="0">
              <a:buNone/>
            </a:pPr>
            <a:endParaRPr lang="tr-TR" sz="2800" dirty="0" smtClean="0">
              <a:solidFill>
                <a:schemeClr val="tx1"/>
              </a:solidFill>
              <a:latin typeface="Times New Roman" panose="02020603050405020304" pitchFamily="18" charset="0"/>
              <a:cs typeface="Times New Roman" panose="02020603050405020304" pitchFamily="18" charset="0"/>
            </a:endParaRPr>
          </a:p>
          <a:p>
            <a:pPr marL="0" indent="0">
              <a:buNone/>
            </a:pPr>
            <a:endParaRPr lang="tr-TR" sz="2800" dirty="0" smtClean="0">
              <a:solidFill>
                <a:schemeClr val="tx1"/>
              </a:solidFill>
              <a:latin typeface="Times New Roman" panose="02020603050405020304" pitchFamily="18" charset="0"/>
              <a:cs typeface="Times New Roman" panose="02020603050405020304" pitchFamily="18" charset="0"/>
            </a:endParaRPr>
          </a:p>
          <a:p>
            <a:r>
              <a:rPr lang="tr-TR" sz="2800" dirty="0" smtClean="0">
                <a:solidFill>
                  <a:schemeClr val="tx1"/>
                </a:solidFill>
                <a:latin typeface="Times New Roman" panose="02020603050405020304" pitchFamily="18" charset="0"/>
                <a:cs typeface="Times New Roman" panose="02020603050405020304" pitchFamily="18" charset="0"/>
              </a:rPr>
              <a:t>Öğretmen merkezli bir yönetimdir.</a:t>
            </a:r>
          </a:p>
          <a:p>
            <a:r>
              <a:rPr lang="tr-TR" sz="2800" dirty="0" smtClean="0">
                <a:solidFill>
                  <a:schemeClr val="tx1"/>
                </a:solidFill>
                <a:latin typeface="Times New Roman" panose="02020603050405020304" pitchFamily="18" charset="0"/>
                <a:cs typeface="Times New Roman" panose="02020603050405020304" pitchFamily="18" charset="0"/>
              </a:rPr>
              <a:t>Sınıf kuralları katı ve değişmezdir.</a:t>
            </a:r>
          </a:p>
          <a:p>
            <a:r>
              <a:rPr lang="tr-TR" sz="2800" dirty="0" smtClean="0">
                <a:solidFill>
                  <a:schemeClr val="tx1"/>
                </a:solidFill>
                <a:latin typeface="Times New Roman" panose="02020603050405020304" pitchFamily="18" charset="0"/>
                <a:cs typeface="Times New Roman" panose="02020603050405020304" pitchFamily="18" charset="0"/>
              </a:rPr>
              <a:t>Sınıf ortamında yargılama ve suçlama vardır.</a:t>
            </a:r>
          </a:p>
          <a:p>
            <a:r>
              <a:rPr lang="tr-TR" sz="2800" dirty="0" smtClean="0">
                <a:solidFill>
                  <a:schemeClr val="tx1"/>
                </a:solidFill>
                <a:latin typeface="Times New Roman" panose="02020603050405020304" pitchFamily="18" charset="0"/>
                <a:cs typeface="Times New Roman" panose="02020603050405020304" pitchFamily="18" charset="0"/>
              </a:rPr>
              <a:t>Öğrenciler toplu bir küme olarak görülür.</a:t>
            </a:r>
          </a:p>
          <a:p>
            <a:r>
              <a:rPr lang="tr-TR" sz="2800" dirty="0" smtClean="0">
                <a:solidFill>
                  <a:schemeClr val="tx1"/>
                </a:solidFill>
                <a:latin typeface="Times New Roman" panose="02020603050405020304" pitchFamily="18" charset="0"/>
                <a:cs typeface="Times New Roman" panose="02020603050405020304" pitchFamily="18" charset="0"/>
              </a:rPr>
              <a:t>Bireysel farklılıklar dikkate alınmaz.</a:t>
            </a:r>
          </a:p>
          <a:p>
            <a:r>
              <a:rPr lang="tr-TR" sz="2800" dirty="0" smtClean="0">
                <a:solidFill>
                  <a:schemeClr val="tx1"/>
                </a:solidFill>
                <a:latin typeface="Times New Roman" panose="02020603050405020304" pitchFamily="18" charset="0"/>
                <a:cs typeface="Times New Roman" panose="02020603050405020304" pitchFamily="18" charset="0"/>
              </a:rPr>
              <a:t>Öğretmen sınıf ortamında kontrolü ve itaati vurgular.</a:t>
            </a:r>
            <a:endParaRPr lang="tr-TR" sz="2800" dirty="0">
              <a:solidFill>
                <a:schemeClr val="tx1"/>
              </a:solidFill>
              <a:latin typeface="Times New Roman" panose="02020603050405020304" pitchFamily="18" charset="0"/>
              <a:cs typeface="Times New Roman" panose="02020603050405020304" pitchFamily="18" charset="0"/>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92695" y="1335255"/>
            <a:ext cx="3439269" cy="186690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20072" y="1368972"/>
            <a:ext cx="3248049" cy="1880185"/>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7011724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259632" y="908720"/>
            <a:ext cx="4032448" cy="864096"/>
          </a:xfrm>
        </p:spPr>
        <p:txBody>
          <a:bodyPr>
            <a:noAutofit/>
          </a:bodyPr>
          <a:lstStyle/>
          <a:p>
            <a:r>
              <a:rPr lang="tr-TR" sz="4000" b="1" dirty="0" smtClean="0">
                <a:latin typeface="Segoe Script" panose="020B0504020000000003" pitchFamily="34" charset="0"/>
              </a:rPr>
              <a:t>ÇAĞDAŞ SINIF </a:t>
            </a:r>
            <a:br>
              <a:rPr lang="tr-TR" sz="4000" b="1" dirty="0" smtClean="0">
                <a:latin typeface="Segoe Script" panose="020B0504020000000003" pitchFamily="34" charset="0"/>
              </a:rPr>
            </a:br>
            <a:r>
              <a:rPr lang="tr-TR" sz="4000" b="1" dirty="0" smtClean="0">
                <a:latin typeface="Segoe Script" panose="020B0504020000000003" pitchFamily="34" charset="0"/>
              </a:rPr>
              <a:t>YÖNETİMİ</a:t>
            </a:r>
            <a:endParaRPr lang="tr-TR" sz="4000" b="1" dirty="0">
              <a:latin typeface="Segoe Script" panose="020B0504020000000003" pitchFamily="34" charset="0"/>
            </a:endParaRPr>
          </a:p>
        </p:txBody>
      </p:sp>
      <p:sp>
        <p:nvSpPr>
          <p:cNvPr id="3" name="İçerik Yer Tutucusu 2"/>
          <p:cNvSpPr>
            <a:spLocks noGrp="1"/>
          </p:cNvSpPr>
          <p:nvPr>
            <p:ph idx="1"/>
          </p:nvPr>
        </p:nvSpPr>
        <p:spPr>
          <a:xfrm>
            <a:off x="1199162" y="2204864"/>
            <a:ext cx="7920880" cy="4005064"/>
          </a:xfrm>
        </p:spPr>
        <p:txBody>
          <a:bodyPr>
            <a:noAutofit/>
          </a:bodyPr>
          <a:lstStyle/>
          <a:p>
            <a:endParaRPr lang="tr-TR" sz="3200" dirty="0" smtClean="0">
              <a:solidFill>
                <a:schemeClr val="tx1">
                  <a:lumMod val="95000"/>
                  <a:lumOff val="5000"/>
                </a:schemeClr>
              </a:solidFill>
              <a:latin typeface="Times New Roman" panose="02020603050405020304" pitchFamily="18" charset="0"/>
              <a:cs typeface="Times New Roman" panose="02020603050405020304" pitchFamily="18" charset="0"/>
            </a:endParaRPr>
          </a:p>
          <a:p>
            <a:r>
              <a:rPr lang="tr-TR" sz="2800" dirty="0" smtClean="0">
                <a:solidFill>
                  <a:schemeClr val="tx1">
                    <a:lumMod val="95000"/>
                    <a:lumOff val="5000"/>
                  </a:schemeClr>
                </a:solidFill>
                <a:latin typeface="Times New Roman" panose="02020603050405020304" pitchFamily="18" charset="0"/>
                <a:cs typeface="Times New Roman" panose="02020603050405020304" pitchFamily="18" charset="0"/>
              </a:rPr>
              <a:t>Öğrenci merkezli bir yönetimdir.</a:t>
            </a:r>
          </a:p>
          <a:p>
            <a:r>
              <a:rPr lang="tr-TR" sz="2800" dirty="0" smtClean="0">
                <a:solidFill>
                  <a:schemeClr val="tx1">
                    <a:lumMod val="95000"/>
                    <a:lumOff val="5000"/>
                  </a:schemeClr>
                </a:solidFill>
                <a:latin typeface="Times New Roman" panose="02020603050405020304" pitchFamily="18" charset="0"/>
                <a:cs typeface="Times New Roman" panose="02020603050405020304" pitchFamily="18" charset="0"/>
              </a:rPr>
              <a:t>Sınıf yönetimi yumuşak ve esnektir.</a:t>
            </a:r>
          </a:p>
          <a:p>
            <a:r>
              <a:rPr lang="tr-TR" sz="2800" dirty="0" smtClean="0">
                <a:solidFill>
                  <a:schemeClr val="tx1">
                    <a:lumMod val="95000"/>
                    <a:lumOff val="5000"/>
                  </a:schemeClr>
                </a:solidFill>
                <a:latin typeface="Times New Roman" panose="02020603050405020304" pitchFamily="18" charset="0"/>
                <a:cs typeface="Times New Roman" panose="02020603050405020304" pitchFamily="18" charset="0"/>
              </a:rPr>
              <a:t>Sınıf ortamında dinleme ve anlama vardır.</a:t>
            </a:r>
          </a:p>
          <a:p>
            <a:r>
              <a:rPr lang="tr-TR" sz="2800" dirty="0" smtClean="0">
                <a:solidFill>
                  <a:schemeClr val="tx1">
                    <a:lumMod val="95000"/>
                    <a:lumOff val="5000"/>
                  </a:schemeClr>
                </a:solidFill>
                <a:latin typeface="Times New Roman" panose="02020603050405020304" pitchFamily="18" charset="0"/>
                <a:cs typeface="Times New Roman" panose="02020603050405020304" pitchFamily="18" charset="0"/>
              </a:rPr>
              <a:t>Kurallar öğrencilerle birlikte oluşturulur.</a:t>
            </a:r>
          </a:p>
          <a:p>
            <a:r>
              <a:rPr lang="tr-TR" sz="2800" dirty="0" smtClean="0">
                <a:solidFill>
                  <a:schemeClr val="tx1">
                    <a:lumMod val="95000"/>
                    <a:lumOff val="5000"/>
                  </a:schemeClr>
                </a:solidFill>
                <a:latin typeface="Times New Roman" panose="02020603050405020304" pitchFamily="18" charset="0"/>
                <a:cs typeface="Times New Roman" panose="02020603050405020304" pitchFamily="18" charset="0"/>
              </a:rPr>
              <a:t>Her öğrenci bir bireydir ve kendine özgüdür.</a:t>
            </a:r>
          </a:p>
          <a:p>
            <a:r>
              <a:rPr lang="tr-TR" sz="2800" dirty="0" smtClean="0">
                <a:solidFill>
                  <a:schemeClr val="tx1">
                    <a:lumMod val="95000"/>
                    <a:lumOff val="5000"/>
                  </a:schemeClr>
                </a:solidFill>
                <a:latin typeface="Times New Roman" panose="02020603050405020304" pitchFamily="18" charset="0"/>
                <a:cs typeface="Times New Roman" panose="02020603050405020304" pitchFamily="18" charset="0"/>
              </a:rPr>
              <a:t>Bireysel farklılıklar dikkate alınır.</a:t>
            </a:r>
          </a:p>
          <a:p>
            <a:r>
              <a:rPr lang="tr-TR" sz="2800" dirty="0" smtClean="0">
                <a:solidFill>
                  <a:schemeClr val="tx1">
                    <a:lumMod val="95000"/>
                    <a:lumOff val="5000"/>
                  </a:schemeClr>
                </a:solidFill>
                <a:latin typeface="Times New Roman" panose="02020603050405020304" pitchFamily="18" charset="0"/>
                <a:cs typeface="Times New Roman" panose="02020603050405020304" pitchFamily="18" charset="0"/>
              </a:rPr>
              <a:t>Öğretmen sınıf ortamında katılımı ve farklılığı ister.</a:t>
            </a:r>
            <a:endParaRPr lang="tr-TR" sz="2800" dirty="0">
              <a:solidFill>
                <a:schemeClr val="tx1">
                  <a:lumMod val="95000"/>
                  <a:lumOff val="5000"/>
                </a:schemeClr>
              </a:solidFill>
              <a:latin typeface="Times New Roman" panose="02020603050405020304" pitchFamily="18" charset="0"/>
              <a:cs typeface="Times New Roman" panose="02020603050405020304" pitchFamily="18" charset="0"/>
            </a:endParaRP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585138">
            <a:off x="3839216" y="492868"/>
            <a:ext cx="4897505" cy="1968219"/>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9894379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619672" y="692696"/>
            <a:ext cx="7272808" cy="1280890"/>
          </a:xfrm>
        </p:spPr>
        <p:txBody>
          <a:bodyPr/>
          <a:lstStyle/>
          <a:p>
            <a:r>
              <a:rPr lang="tr-TR" b="1" dirty="0" smtClean="0">
                <a:solidFill>
                  <a:schemeClr val="accent3">
                    <a:lumMod val="75000"/>
                  </a:schemeClr>
                </a:solidFill>
                <a:latin typeface="Segoe Script" panose="020B0504020000000003" pitchFamily="34" charset="0"/>
              </a:rPr>
              <a:t>SINIF YÖNETİMİ BOYUTLARI</a:t>
            </a:r>
            <a:endParaRPr lang="tr-TR" b="1" dirty="0">
              <a:solidFill>
                <a:schemeClr val="accent3">
                  <a:lumMod val="75000"/>
                </a:schemeClr>
              </a:solidFill>
              <a:latin typeface="Segoe Script" panose="020B0504020000000003" pitchFamily="34" charset="0"/>
            </a:endParaRPr>
          </a:p>
        </p:txBody>
      </p:sp>
      <p:graphicFrame>
        <p:nvGraphicFramePr>
          <p:cNvPr id="6" name="İçerik Yer Tutucusu 5"/>
          <p:cNvGraphicFramePr>
            <a:graphicFrameLocks noGrp="1"/>
          </p:cNvGraphicFramePr>
          <p:nvPr>
            <p:ph idx="1"/>
            <p:extLst>
              <p:ext uri="{D42A27DB-BD31-4B8C-83A1-F6EECF244321}">
                <p14:modId xmlns:p14="http://schemas.microsoft.com/office/powerpoint/2010/main" val="857284393"/>
              </p:ext>
            </p:extLst>
          </p:nvPr>
        </p:nvGraphicFramePr>
        <p:xfrm>
          <a:off x="1619672" y="2132856"/>
          <a:ext cx="6591300" cy="37782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017761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835696" y="548680"/>
            <a:ext cx="3137939" cy="1280890"/>
          </a:xfrm>
        </p:spPr>
        <p:txBody>
          <a:bodyPr>
            <a:noAutofit/>
          </a:bodyPr>
          <a:lstStyle/>
          <a:p>
            <a:r>
              <a:rPr lang="tr-TR" sz="4400" b="1" dirty="0" smtClean="0">
                <a:solidFill>
                  <a:schemeClr val="accent6">
                    <a:lumMod val="50000"/>
                  </a:schemeClr>
                </a:solidFill>
                <a:latin typeface="Segoe Script" panose="020B0504020000000003" pitchFamily="34" charset="0"/>
              </a:rPr>
              <a:t>Fiziksel </a:t>
            </a:r>
            <a:br>
              <a:rPr lang="tr-TR" sz="4400" b="1" dirty="0" smtClean="0">
                <a:solidFill>
                  <a:schemeClr val="accent6">
                    <a:lumMod val="50000"/>
                  </a:schemeClr>
                </a:solidFill>
                <a:latin typeface="Segoe Script" panose="020B0504020000000003" pitchFamily="34" charset="0"/>
              </a:rPr>
            </a:br>
            <a:r>
              <a:rPr lang="tr-TR" sz="4400" b="1" dirty="0" smtClean="0">
                <a:solidFill>
                  <a:schemeClr val="accent6">
                    <a:lumMod val="50000"/>
                  </a:schemeClr>
                </a:solidFill>
                <a:latin typeface="Segoe Script" panose="020B0504020000000003" pitchFamily="34" charset="0"/>
              </a:rPr>
              <a:t>Düzen</a:t>
            </a:r>
            <a:endParaRPr lang="tr-TR" sz="4400" b="1" dirty="0">
              <a:solidFill>
                <a:schemeClr val="accent6">
                  <a:lumMod val="50000"/>
                </a:schemeClr>
              </a:solidFill>
              <a:latin typeface="Segoe Script" panose="020B0504020000000003" pitchFamily="34" charset="0"/>
            </a:endParaRPr>
          </a:p>
        </p:txBody>
      </p:sp>
      <p:sp>
        <p:nvSpPr>
          <p:cNvPr id="3" name="İçerik Yer Tutucusu 2"/>
          <p:cNvSpPr>
            <a:spLocks noGrp="1"/>
          </p:cNvSpPr>
          <p:nvPr>
            <p:ph idx="1"/>
          </p:nvPr>
        </p:nvSpPr>
        <p:spPr>
          <a:xfrm>
            <a:off x="1403648" y="2348880"/>
            <a:ext cx="7274768" cy="4503565"/>
          </a:xfrm>
        </p:spPr>
        <p:txBody>
          <a:bodyPr>
            <a:noAutofit/>
          </a:bodyPr>
          <a:lstStyle/>
          <a:p>
            <a:pPr>
              <a:buFont typeface="Wingdings" panose="05000000000000000000" pitchFamily="2" charset="2"/>
              <a:buChar char="v"/>
            </a:pPr>
            <a:r>
              <a:rPr lang="tr-TR" sz="2400" dirty="0">
                <a:solidFill>
                  <a:schemeClr val="tx1"/>
                </a:solidFill>
                <a:latin typeface="Times New Roman" panose="02020603050405020304" pitchFamily="18" charset="0"/>
                <a:cs typeface="Times New Roman" panose="02020603050405020304" pitchFamily="18" charset="0"/>
              </a:rPr>
              <a:t>Sınıfın genişliği ve sınıf alanının çeşitli etkinliklerin yapımı için yeterli olması.</a:t>
            </a:r>
          </a:p>
          <a:p>
            <a:pPr>
              <a:buFont typeface="Wingdings" panose="05000000000000000000" pitchFamily="2" charset="2"/>
              <a:buChar char="v"/>
            </a:pPr>
            <a:endParaRPr lang="tr-TR" sz="2400" dirty="0">
              <a:solidFill>
                <a:schemeClr val="tx1"/>
              </a:solidFill>
              <a:latin typeface="Times New Roman" panose="02020603050405020304" pitchFamily="18" charset="0"/>
              <a:cs typeface="Times New Roman" panose="02020603050405020304" pitchFamily="18" charset="0"/>
            </a:endParaRPr>
          </a:p>
          <a:p>
            <a:pPr>
              <a:buFont typeface="Wingdings" panose="05000000000000000000" pitchFamily="2" charset="2"/>
              <a:buChar char="v"/>
            </a:pPr>
            <a:r>
              <a:rPr lang="tr-TR" sz="2400" dirty="0">
                <a:solidFill>
                  <a:schemeClr val="tx1"/>
                </a:solidFill>
                <a:latin typeface="Times New Roman" panose="02020603050405020304" pitchFamily="18" charset="0"/>
                <a:cs typeface="Times New Roman" panose="02020603050405020304" pitchFamily="18" charset="0"/>
              </a:rPr>
              <a:t>Oturma düzeni, öğrencilerin gruplanması.</a:t>
            </a:r>
          </a:p>
          <a:p>
            <a:pPr>
              <a:buFont typeface="Wingdings" panose="05000000000000000000" pitchFamily="2" charset="2"/>
              <a:buChar char="v"/>
            </a:pPr>
            <a:endParaRPr lang="tr-TR" sz="2400" dirty="0">
              <a:solidFill>
                <a:schemeClr val="tx1"/>
              </a:solidFill>
              <a:latin typeface="Times New Roman" panose="02020603050405020304" pitchFamily="18" charset="0"/>
              <a:cs typeface="Times New Roman" panose="02020603050405020304" pitchFamily="18" charset="0"/>
            </a:endParaRPr>
          </a:p>
          <a:p>
            <a:pPr>
              <a:buFont typeface="Wingdings" panose="05000000000000000000" pitchFamily="2" charset="2"/>
              <a:buChar char="v"/>
            </a:pPr>
            <a:r>
              <a:rPr lang="tr-TR" sz="2400" dirty="0">
                <a:solidFill>
                  <a:schemeClr val="tx1"/>
                </a:solidFill>
                <a:latin typeface="Times New Roman" panose="02020603050405020304" pitchFamily="18" charset="0"/>
                <a:cs typeface="Times New Roman" panose="02020603050405020304" pitchFamily="18" charset="0"/>
              </a:rPr>
              <a:t>Isı, ışık, renkler, temizlik ve düzenli havalandırma </a:t>
            </a:r>
            <a:r>
              <a:rPr lang="tr-TR" sz="2400" dirty="0" smtClean="0">
                <a:solidFill>
                  <a:schemeClr val="tx1"/>
                </a:solidFill>
                <a:latin typeface="Times New Roman" panose="02020603050405020304" pitchFamily="18" charset="0"/>
                <a:cs typeface="Times New Roman" panose="02020603050405020304" pitchFamily="18" charset="0"/>
              </a:rPr>
              <a:t>önemlidir.</a:t>
            </a:r>
            <a:endParaRPr lang="tr-TR" sz="2400" dirty="0">
              <a:solidFill>
                <a:schemeClr val="tx1"/>
              </a:solidFill>
              <a:latin typeface="Times New Roman" panose="02020603050405020304" pitchFamily="18" charset="0"/>
              <a:cs typeface="Times New Roman" panose="02020603050405020304" pitchFamily="18" charset="0"/>
            </a:endParaRPr>
          </a:p>
        </p:txBody>
      </p:sp>
      <p:pic>
        <p:nvPicPr>
          <p:cNvPr id="2051"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954262" y="260648"/>
            <a:ext cx="3014088" cy="1800200"/>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8476501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691680" y="620688"/>
            <a:ext cx="3528392" cy="1280890"/>
          </a:xfrm>
        </p:spPr>
        <p:txBody>
          <a:bodyPr>
            <a:noAutofit/>
          </a:bodyPr>
          <a:lstStyle/>
          <a:p>
            <a:pPr algn="ctr"/>
            <a:r>
              <a:rPr lang="tr-TR" sz="4400" b="1" dirty="0" smtClean="0">
                <a:solidFill>
                  <a:schemeClr val="accent6">
                    <a:lumMod val="50000"/>
                  </a:schemeClr>
                </a:solidFill>
                <a:latin typeface="Segoe Script" panose="020B0504020000000003" pitchFamily="34" charset="0"/>
              </a:rPr>
              <a:t>PLAN </a:t>
            </a:r>
            <a:br>
              <a:rPr lang="tr-TR" sz="4400" b="1" dirty="0" smtClean="0">
                <a:solidFill>
                  <a:schemeClr val="accent6">
                    <a:lumMod val="50000"/>
                  </a:schemeClr>
                </a:solidFill>
                <a:latin typeface="Segoe Script" panose="020B0504020000000003" pitchFamily="34" charset="0"/>
              </a:rPr>
            </a:br>
            <a:r>
              <a:rPr lang="tr-TR" sz="4400" b="1" dirty="0" smtClean="0">
                <a:solidFill>
                  <a:schemeClr val="accent6">
                    <a:lumMod val="50000"/>
                  </a:schemeClr>
                </a:solidFill>
                <a:latin typeface="Segoe Script" panose="020B0504020000000003" pitchFamily="34" charset="0"/>
              </a:rPr>
              <a:t>VE </a:t>
            </a:r>
            <a:br>
              <a:rPr lang="tr-TR" sz="4400" b="1" dirty="0" smtClean="0">
                <a:solidFill>
                  <a:schemeClr val="accent6">
                    <a:lumMod val="50000"/>
                  </a:schemeClr>
                </a:solidFill>
                <a:latin typeface="Segoe Script" panose="020B0504020000000003" pitchFamily="34" charset="0"/>
              </a:rPr>
            </a:br>
            <a:r>
              <a:rPr lang="tr-TR" sz="4400" b="1" dirty="0" smtClean="0">
                <a:solidFill>
                  <a:schemeClr val="accent6">
                    <a:lumMod val="50000"/>
                  </a:schemeClr>
                </a:solidFill>
                <a:latin typeface="Segoe Script" panose="020B0504020000000003" pitchFamily="34" charset="0"/>
              </a:rPr>
              <a:t>PROGRAM </a:t>
            </a:r>
            <a:endParaRPr lang="tr-TR" sz="4400" b="1" dirty="0">
              <a:solidFill>
                <a:schemeClr val="accent6">
                  <a:lumMod val="50000"/>
                </a:schemeClr>
              </a:solidFill>
              <a:latin typeface="Segoe Script" panose="020B0504020000000003" pitchFamily="34" charset="0"/>
            </a:endParaRPr>
          </a:p>
        </p:txBody>
      </p:sp>
      <p:sp>
        <p:nvSpPr>
          <p:cNvPr id="3" name="İçerik Yer Tutucusu 2"/>
          <p:cNvSpPr>
            <a:spLocks noGrp="1"/>
          </p:cNvSpPr>
          <p:nvPr>
            <p:ph idx="1"/>
          </p:nvPr>
        </p:nvSpPr>
        <p:spPr>
          <a:xfrm>
            <a:off x="1187624" y="2924944"/>
            <a:ext cx="7490792" cy="3490334"/>
          </a:xfrm>
        </p:spPr>
        <p:txBody>
          <a:bodyPr>
            <a:noAutofit/>
          </a:bodyPr>
          <a:lstStyle/>
          <a:p>
            <a:pPr>
              <a:buFont typeface="Wingdings" panose="05000000000000000000" pitchFamily="2" charset="2"/>
              <a:buChar char="v"/>
            </a:pPr>
            <a:r>
              <a:rPr lang="tr-TR" sz="2400" dirty="0">
                <a:solidFill>
                  <a:schemeClr val="tx1"/>
                </a:solidFill>
                <a:latin typeface="Times New Roman" panose="02020603050405020304" pitchFamily="18" charset="0"/>
                <a:cs typeface="Times New Roman" panose="02020603050405020304" pitchFamily="18" charset="0"/>
              </a:rPr>
              <a:t>Yıllık, ünite ve günlük planların yapılması.</a:t>
            </a:r>
          </a:p>
          <a:p>
            <a:pPr>
              <a:buFont typeface="Wingdings" panose="05000000000000000000" pitchFamily="2" charset="2"/>
              <a:buChar char="v"/>
            </a:pPr>
            <a:r>
              <a:rPr lang="tr-TR" sz="2400" dirty="0">
                <a:solidFill>
                  <a:schemeClr val="tx1"/>
                </a:solidFill>
                <a:latin typeface="Times New Roman" panose="02020603050405020304" pitchFamily="18" charset="0"/>
                <a:cs typeface="Times New Roman" panose="02020603050405020304" pitchFamily="18" charset="0"/>
              </a:rPr>
              <a:t>İş, işlem süreçlerinin belirlenmesi.</a:t>
            </a:r>
          </a:p>
          <a:p>
            <a:pPr>
              <a:buFont typeface="Wingdings" panose="05000000000000000000" pitchFamily="2" charset="2"/>
              <a:buChar char="v"/>
            </a:pPr>
            <a:r>
              <a:rPr lang="tr-TR" sz="2400" dirty="0">
                <a:solidFill>
                  <a:schemeClr val="tx1"/>
                </a:solidFill>
                <a:latin typeface="Times New Roman" panose="02020603050405020304" pitchFamily="18" charset="0"/>
                <a:cs typeface="Times New Roman" panose="02020603050405020304" pitchFamily="18" charset="0"/>
              </a:rPr>
              <a:t>Öğretim materyallerinin sağlanması.</a:t>
            </a:r>
          </a:p>
          <a:p>
            <a:pPr>
              <a:buFont typeface="Wingdings" panose="05000000000000000000" pitchFamily="2" charset="2"/>
              <a:buChar char="v"/>
            </a:pPr>
            <a:r>
              <a:rPr lang="tr-TR" sz="2400" dirty="0">
                <a:solidFill>
                  <a:schemeClr val="tx1"/>
                </a:solidFill>
                <a:latin typeface="Times New Roman" panose="02020603050405020304" pitchFamily="18" charset="0"/>
                <a:cs typeface="Times New Roman" panose="02020603050405020304" pitchFamily="18" charset="0"/>
              </a:rPr>
              <a:t>Yöntem seçme.</a:t>
            </a:r>
          </a:p>
          <a:p>
            <a:pPr>
              <a:buFont typeface="Wingdings" panose="05000000000000000000" pitchFamily="2" charset="2"/>
              <a:buChar char="v"/>
            </a:pPr>
            <a:r>
              <a:rPr lang="tr-TR" sz="2400" dirty="0">
                <a:solidFill>
                  <a:schemeClr val="tx1"/>
                </a:solidFill>
                <a:latin typeface="Times New Roman" panose="02020603050405020304" pitchFamily="18" charset="0"/>
                <a:cs typeface="Times New Roman" panose="02020603050405020304" pitchFamily="18" charset="0"/>
              </a:rPr>
              <a:t>Öğrenci katılımını düzenleme ve gelişimlerini dikkate alarak öğrenci özelliklerini izleme ve değerlendirme bu grupta yer alır.</a:t>
            </a:r>
          </a:p>
          <a:p>
            <a:endParaRPr lang="tr-TR" sz="2400" dirty="0">
              <a:solidFill>
                <a:schemeClr val="tx1"/>
              </a:solidFill>
              <a:latin typeface="Times New Roman" panose="02020603050405020304" pitchFamily="18" charset="0"/>
              <a:cs typeface="Times New Roman" panose="02020603050405020304" pitchFamily="18" charset="0"/>
            </a:endParaRPr>
          </a:p>
        </p:txBody>
      </p:sp>
      <p:pic>
        <p:nvPicPr>
          <p:cNvPr id="409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580112" y="692696"/>
            <a:ext cx="2610461" cy="1656184"/>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3063310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619672" y="836712"/>
            <a:ext cx="2770815" cy="1280890"/>
          </a:xfrm>
        </p:spPr>
        <p:txBody>
          <a:bodyPr>
            <a:normAutofit/>
          </a:bodyPr>
          <a:lstStyle/>
          <a:p>
            <a:r>
              <a:rPr lang="tr-TR" sz="4400" b="1" dirty="0" smtClean="0">
                <a:solidFill>
                  <a:schemeClr val="accent6">
                    <a:lumMod val="50000"/>
                  </a:schemeClr>
                </a:solidFill>
                <a:latin typeface="Segoe Script" panose="020B0504020000000003" pitchFamily="34" charset="0"/>
              </a:rPr>
              <a:t>ZAMAN</a:t>
            </a:r>
            <a:endParaRPr lang="tr-TR" sz="4400" b="1" dirty="0">
              <a:solidFill>
                <a:schemeClr val="accent6">
                  <a:lumMod val="50000"/>
                </a:schemeClr>
              </a:solidFill>
              <a:latin typeface="Segoe Script" panose="020B0504020000000003" pitchFamily="34" charset="0"/>
            </a:endParaRPr>
          </a:p>
        </p:txBody>
      </p:sp>
      <p:sp>
        <p:nvSpPr>
          <p:cNvPr id="3" name="İçerik Yer Tutucusu 2"/>
          <p:cNvSpPr>
            <a:spLocks noGrp="1"/>
          </p:cNvSpPr>
          <p:nvPr>
            <p:ph idx="1"/>
          </p:nvPr>
        </p:nvSpPr>
        <p:spPr>
          <a:xfrm>
            <a:off x="971600" y="2348880"/>
            <a:ext cx="7490792" cy="3777622"/>
          </a:xfrm>
        </p:spPr>
        <p:txBody>
          <a:bodyPr>
            <a:noAutofit/>
          </a:bodyPr>
          <a:lstStyle/>
          <a:p>
            <a:pPr>
              <a:buFont typeface="Wingdings" panose="05000000000000000000" pitchFamily="2" charset="2"/>
              <a:buChar char="v"/>
            </a:pPr>
            <a:r>
              <a:rPr lang="tr-TR" sz="2400" dirty="0">
                <a:solidFill>
                  <a:schemeClr val="tx1"/>
                </a:solidFill>
                <a:latin typeface="Times New Roman" panose="02020603050405020304" pitchFamily="18" charset="0"/>
                <a:cs typeface="Times New Roman" panose="02020603050405020304" pitchFamily="18" charset="0"/>
              </a:rPr>
              <a:t>Sınıf içinde geçirilen zamanın çeşitli etkinliklere dağılımı.</a:t>
            </a:r>
          </a:p>
          <a:p>
            <a:pPr>
              <a:buFont typeface="Wingdings" panose="05000000000000000000" pitchFamily="2" charset="2"/>
              <a:buChar char="v"/>
            </a:pPr>
            <a:r>
              <a:rPr lang="tr-TR" sz="2400" dirty="0">
                <a:solidFill>
                  <a:schemeClr val="tx1"/>
                </a:solidFill>
                <a:latin typeface="Times New Roman" panose="02020603050405020304" pitchFamily="18" charset="0"/>
                <a:cs typeface="Times New Roman" panose="02020603050405020304" pitchFamily="18" charset="0"/>
              </a:rPr>
              <a:t>Zamanın ders dışı ve bozucu etkinliklerle harcanmaması önemlidir.</a:t>
            </a:r>
          </a:p>
          <a:p>
            <a:pPr>
              <a:buFont typeface="Wingdings" panose="05000000000000000000" pitchFamily="2" charset="2"/>
              <a:buChar char="v"/>
            </a:pPr>
            <a:r>
              <a:rPr lang="tr-TR" sz="2400" dirty="0">
                <a:solidFill>
                  <a:schemeClr val="tx1"/>
                </a:solidFill>
                <a:latin typeface="Times New Roman" panose="02020603050405020304" pitchFamily="18" charset="0"/>
                <a:cs typeface="Times New Roman" panose="02020603050405020304" pitchFamily="18" charset="0"/>
              </a:rPr>
              <a:t>Öğrencinin gönüllü olarak keyifle sınıfta öğretim içinde tutulabilmesi.</a:t>
            </a:r>
          </a:p>
          <a:p>
            <a:pPr>
              <a:buFont typeface="Wingdings" panose="05000000000000000000" pitchFamily="2" charset="2"/>
              <a:buChar char="v"/>
            </a:pPr>
            <a:r>
              <a:rPr lang="tr-TR" sz="2400" dirty="0">
                <a:solidFill>
                  <a:schemeClr val="tx1"/>
                </a:solidFill>
                <a:latin typeface="Times New Roman" panose="02020603050405020304" pitchFamily="18" charset="0"/>
                <a:cs typeface="Times New Roman" panose="02020603050405020304" pitchFamily="18" charset="0"/>
              </a:rPr>
              <a:t>Devamsızlığın ve okuldan ayrılmaların önlenmesi, bu boyut içinde görülebilir.</a:t>
            </a:r>
          </a:p>
          <a:p>
            <a:pPr marL="0" indent="0" algn="ctr">
              <a:buNone/>
            </a:pPr>
            <a:endParaRPr lang="tr-TR" sz="3200" dirty="0">
              <a:latin typeface="Times New Roman" panose="02020603050405020304" pitchFamily="18" charset="0"/>
              <a:cs typeface="Times New Roman" panose="02020603050405020304" pitchFamily="18" charset="0"/>
            </a:endParaRP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20072" y="476672"/>
            <a:ext cx="3312368" cy="1858032"/>
          </a:xfrm>
          <a:prstGeom prst="roundRect">
            <a:avLst>
              <a:gd name="adj" fmla="val 14310"/>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5023118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979712" y="692696"/>
            <a:ext cx="6589199" cy="1280890"/>
          </a:xfrm>
        </p:spPr>
        <p:txBody>
          <a:bodyPr/>
          <a:lstStyle/>
          <a:p>
            <a:r>
              <a:rPr lang="tr-TR" b="1" dirty="0" smtClean="0">
                <a:solidFill>
                  <a:schemeClr val="accent6">
                    <a:lumMod val="50000"/>
                  </a:schemeClr>
                </a:solidFill>
                <a:latin typeface="Segoe Script" panose="020B0504020000000003" pitchFamily="34" charset="0"/>
              </a:rPr>
              <a:t>İLİŞKİ DÜZENLEMELERİ</a:t>
            </a:r>
            <a:endParaRPr lang="tr-TR" b="1" dirty="0">
              <a:solidFill>
                <a:schemeClr val="accent6">
                  <a:lumMod val="50000"/>
                </a:schemeClr>
              </a:solidFill>
              <a:latin typeface="Segoe Script" panose="020B0504020000000003" pitchFamily="34" charset="0"/>
            </a:endParaRPr>
          </a:p>
        </p:txBody>
      </p:sp>
      <p:sp>
        <p:nvSpPr>
          <p:cNvPr id="3" name="İçerik Yer Tutucusu 2"/>
          <p:cNvSpPr>
            <a:spLocks noGrp="1"/>
          </p:cNvSpPr>
          <p:nvPr>
            <p:ph idx="1"/>
          </p:nvPr>
        </p:nvSpPr>
        <p:spPr>
          <a:xfrm>
            <a:off x="1403648" y="3573016"/>
            <a:ext cx="7130752" cy="3777622"/>
          </a:xfrm>
        </p:spPr>
        <p:txBody>
          <a:bodyPr>
            <a:noAutofit/>
          </a:bodyPr>
          <a:lstStyle/>
          <a:p>
            <a:pPr>
              <a:buFont typeface="Wingdings" panose="05000000000000000000" pitchFamily="2" charset="2"/>
              <a:buChar char="v"/>
            </a:pPr>
            <a:r>
              <a:rPr lang="tr-TR" sz="2800" dirty="0">
                <a:solidFill>
                  <a:schemeClr val="tx1"/>
                </a:solidFill>
                <a:latin typeface="Times New Roman" panose="02020603050405020304" pitchFamily="18" charset="0"/>
                <a:cs typeface="Times New Roman" panose="02020603050405020304" pitchFamily="18" charset="0"/>
              </a:rPr>
              <a:t>Sınıf kurallarının belirlenip öğrencilere benimsetilmesi.</a:t>
            </a:r>
          </a:p>
          <a:p>
            <a:pPr>
              <a:buFont typeface="Wingdings" panose="05000000000000000000" pitchFamily="2" charset="2"/>
              <a:buChar char="v"/>
            </a:pPr>
            <a:r>
              <a:rPr lang="tr-TR" sz="2800" dirty="0">
                <a:solidFill>
                  <a:schemeClr val="tx1"/>
                </a:solidFill>
                <a:latin typeface="Times New Roman" panose="02020603050405020304" pitchFamily="18" charset="0"/>
                <a:cs typeface="Times New Roman" panose="02020603050405020304" pitchFamily="18" charset="0"/>
              </a:rPr>
              <a:t>Sınıf yaşamının kolaylaştırılmasına yönelik öğrenci-öğrenci, öğrenci-öğretmen ilişki düzenlemeleri önemlidir.</a:t>
            </a:r>
          </a:p>
          <a:p>
            <a:pPr marL="0" indent="0" algn="ctr">
              <a:buNone/>
            </a:pPr>
            <a:endParaRPr lang="tr-TR" sz="2800" dirty="0">
              <a:solidFill>
                <a:schemeClr val="tx1"/>
              </a:solidFill>
              <a:latin typeface="Times New Roman" panose="02020603050405020304" pitchFamily="18" charset="0"/>
              <a:cs typeface="Times New Roman" panose="02020603050405020304" pitchFamily="18" charset="0"/>
            </a:endParaRPr>
          </a:p>
        </p:txBody>
      </p:sp>
      <p:pic>
        <p:nvPicPr>
          <p:cNvPr id="512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51720" y="1412776"/>
            <a:ext cx="5616624" cy="1944216"/>
          </a:xfrm>
          <a:prstGeom prst="roundRect">
            <a:avLst>
              <a:gd name="adj" fmla="val 26495"/>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6727041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403648" y="764704"/>
            <a:ext cx="7634809" cy="1280890"/>
          </a:xfrm>
        </p:spPr>
        <p:txBody>
          <a:bodyPr/>
          <a:lstStyle/>
          <a:p>
            <a:r>
              <a:rPr lang="tr-TR" b="1" dirty="0" smtClean="0">
                <a:solidFill>
                  <a:schemeClr val="accent6">
                    <a:lumMod val="50000"/>
                  </a:schemeClr>
                </a:solidFill>
                <a:latin typeface="Segoe Script" panose="020B0504020000000003" pitchFamily="34" charset="0"/>
              </a:rPr>
              <a:t>DAVRANIŞ DÜZENLEMELERİ</a:t>
            </a:r>
            <a:endParaRPr lang="tr-TR" b="1" dirty="0">
              <a:solidFill>
                <a:schemeClr val="accent6">
                  <a:lumMod val="50000"/>
                </a:schemeClr>
              </a:solidFill>
              <a:latin typeface="Segoe Script" panose="020B0504020000000003" pitchFamily="34" charset="0"/>
            </a:endParaRPr>
          </a:p>
        </p:txBody>
      </p:sp>
      <p:sp>
        <p:nvSpPr>
          <p:cNvPr id="3" name="İçerik Yer Tutucusu 2"/>
          <p:cNvSpPr>
            <a:spLocks noGrp="1"/>
          </p:cNvSpPr>
          <p:nvPr>
            <p:ph idx="1"/>
          </p:nvPr>
        </p:nvSpPr>
        <p:spPr>
          <a:xfrm>
            <a:off x="1625912" y="3401616"/>
            <a:ext cx="7490792" cy="3456384"/>
          </a:xfrm>
        </p:spPr>
        <p:txBody>
          <a:bodyPr>
            <a:normAutofit/>
          </a:bodyPr>
          <a:lstStyle/>
          <a:p>
            <a:r>
              <a:rPr lang="tr-TR" sz="2400" dirty="0" smtClean="0">
                <a:solidFill>
                  <a:schemeClr val="tx1"/>
                </a:solidFill>
                <a:latin typeface="Times New Roman" panose="02020603050405020304" pitchFamily="18" charset="0"/>
                <a:cs typeface="Times New Roman" panose="02020603050405020304" pitchFamily="18" charset="0"/>
              </a:rPr>
              <a:t>Sınıf ortamının istenen davranışı sağlayabilir hale getirilmesi</a:t>
            </a:r>
          </a:p>
          <a:p>
            <a:r>
              <a:rPr lang="tr-TR" sz="2400" dirty="0" smtClean="0">
                <a:solidFill>
                  <a:schemeClr val="tx1"/>
                </a:solidFill>
                <a:latin typeface="Times New Roman" panose="02020603050405020304" pitchFamily="18" charset="0"/>
                <a:cs typeface="Times New Roman" panose="02020603050405020304" pitchFamily="18" charset="0"/>
              </a:rPr>
              <a:t>Sınıf ikliminin </a:t>
            </a:r>
            <a:r>
              <a:rPr lang="tr-TR" sz="2400" dirty="0" err="1" smtClean="0">
                <a:solidFill>
                  <a:schemeClr val="tx1"/>
                </a:solidFill>
                <a:latin typeface="Times New Roman" panose="02020603050405020304" pitchFamily="18" charset="0"/>
                <a:cs typeface="Times New Roman" panose="02020603050405020304" pitchFamily="18" charset="0"/>
              </a:rPr>
              <a:t>olumlulaştırılması</a:t>
            </a:r>
            <a:endParaRPr lang="tr-TR" sz="2400" dirty="0" smtClean="0">
              <a:solidFill>
                <a:schemeClr val="tx1"/>
              </a:solidFill>
              <a:latin typeface="Times New Roman" panose="02020603050405020304" pitchFamily="18" charset="0"/>
              <a:cs typeface="Times New Roman" panose="02020603050405020304" pitchFamily="18" charset="0"/>
            </a:endParaRPr>
          </a:p>
          <a:p>
            <a:r>
              <a:rPr lang="tr-TR" sz="2400" dirty="0" smtClean="0">
                <a:solidFill>
                  <a:schemeClr val="tx1"/>
                </a:solidFill>
                <a:latin typeface="Times New Roman" panose="02020603050405020304" pitchFamily="18" charset="0"/>
                <a:cs typeface="Times New Roman" panose="02020603050405020304" pitchFamily="18" charset="0"/>
              </a:rPr>
              <a:t>Sorunların ortaya çıkmadan tahmin edilmesi yoluyla istenmeyen davranışların önlenmesi </a:t>
            </a:r>
          </a:p>
          <a:p>
            <a:r>
              <a:rPr lang="tr-TR" sz="2400" dirty="0" smtClean="0">
                <a:solidFill>
                  <a:schemeClr val="tx1"/>
                </a:solidFill>
                <a:latin typeface="Times New Roman" panose="02020603050405020304" pitchFamily="18" charset="0"/>
                <a:cs typeface="Times New Roman" panose="02020603050405020304" pitchFamily="18" charset="0"/>
              </a:rPr>
              <a:t>Sınıf kurallarına uyulmasının sağlanması</a:t>
            </a:r>
          </a:p>
          <a:p>
            <a:r>
              <a:rPr lang="tr-TR" sz="2400" dirty="0" smtClean="0">
                <a:solidFill>
                  <a:schemeClr val="tx1"/>
                </a:solidFill>
                <a:latin typeface="Times New Roman" panose="02020603050405020304" pitchFamily="18" charset="0"/>
                <a:cs typeface="Times New Roman" panose="02020603050405020304" pitchFamily="18" charset="0"/>
              </a:rPr>
              <a:t>Yapılmış olan istenmeyen davranışların değiştirilmesi</a:t>
            </a:r>
          </a:p>
          <a:p>
            <a:endParaRPr lang="tr-TR"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95736" y="1268760"/>
            <a:ext cx="5943600" cy="2005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8763979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691680" y="3645024"/>
            <a:ext cx="7128792" cy="2016224"/>
          </a:xfrm>
        </p:spPr>
        <p:txBody>
          <a:bodyPr>
            <a:normAutofit fontScale="90000"/>
          </a:bodyPr>
          <a:lstStyle/>
          <a:p>
            <a:pPr algn="ctr">
              <a:lnSpc>
                <a:spcPct val="150000"/>
              </a:lnSpc>
            </a:pPr>
            <a:r>
              <a:rPr lang="tr-TR" sz="5400" b="1" dirty="0" smtClean="0">
                <a:latin typeface="Segoe Script" panose="020B0504020000000003" pitchFamily="34" charset="0"/>
                <a:cs typeface="Times New Roman" panose="02020603050405020304" pitchFamily="18" charset="0"/>
              </a:rPr>
              <a:t>PROGRAM-PLAN HAZIRLIKLARI</a:t>
            </a:r>
            <a:endParaRPr lang="tr-TR" sz="5400" b="1" dirty="0">
              <a:latin typeface="Segoe Script" panose="020B0504020000000003" pitchFamily="34" charset="0"/>
              <a:cs typeface="Times New Roman" panose="02020603050405020304" pitchFamily="18" charset="0"/>
            </a:endParaRPr>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39752" y="692696"/>
            <a:ext cx="5457056" cy="2274590"/>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4577098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rot="1061664">
            <a:off x="4427984" y="836712"/>
            <a:ext cx="4250432" cy="1280890"/>
          </a:xfrm>
        </p:spPr>
        <p:txBody>
          <a:bodyPr>
            <a:normAutofit fontScale="90000"/>
          </a:bodyPr>
          <a:lstStyle/>
          <a:p>
            <a:pPr algn="ctr"/>
            <a:r>
              <a:rPr lang="tr-TR" sz="4900" b="1" dirty="0" smtClean="0">
                <a:latin typeface="Segoe Script" panose="020B0504020000000003" pitchFamily="34" charset="0"/>
              </a:rPr>
              <a:t>PLAN</a:t>
            </a:r>
            <a:r>
              <a:rPr lang="tr-TR" sz="4400" b="1" dirty="0" smtClean="0">
                <a:latin typeface="Segoe Script" panose="020B0504020000000003" pitchFamily="34" charset="0"/>
              </a:rPr>
              <a:t/>
            </a:r>
            <a:br>
              <a:rPr lang="tr-TR" sz="4400" b="1" dirty="0" smtClean="0">
                <a:latin typeface="Segoe Script" panose="020B0504020000000003" pitchFamily="34" charset="0"/>
              </a:rPr>
            </a:br>
            <a:r>
              <a:rPr lang="tr-TR" sz="4400" b="1" dirty="0" smtClean="0">
                <a:latin typeface="Segoe Script" panose="020B0504020000000003" pitchFamily="34" charset="0"/>
              </a:rPr>
              <a:t> </a:t>
            </a:r>
            <a:r>
              <a:rPr lang="tr-TR" sz="4900" b="1" dirty="0" smtClean="0">
                <a:latin typeface="Segoe Script" panose="020B0504020000000003" pitchFamily="34" charset="0"/>
              </a:rPr>
              <a:t>NEDİR</a:t>
            </a:r>
            <a:r>
              <a:rPr lang="tr-TR" sz="4400" b="1" dirty="0" smtClean="0">
                <a:latin typeface="Segoe Script" panose="020B0504020000000003" pitchFamily="34" charset="0"/>
              </a:rPr>
              <a:t>?</a:t>
            </a:r>
            <a:endParaRPr lang="tr-TR" sz="4400" b="1" dirty="0">
              <a:latin typeface="Segoe Script" panose="020B0504020000000003" pitchFamily="34" charset="0"/>
            </a:endParaRPr>
          </a:p>
        </p:txBody>
      </p:sp>
      <p:sp>
        <p:nvSpPr>
          <p:cNvPr id="3" name="İçerik Yer Tutucusu 2"/>
          <p:cNvSpPr>
            <a:spLocks noGrp="1"/>
          </p:cNvSpPr>
          <p:nvPr>
            <p:ph idx="1"/>
          </p:nvPr>
        </p:nvSpPr>
        <p:spPr>
          <a:xfrm>
            <a:off x="2123728" y="2636912"/>
            <a:ext cx="6591985" cy="3777622"/>
          </a:xfrm>
        </p:spPr>
        <p:txBody>
          <a:bodyPr>
            <a:noAutofit/>
          </a:bodyPr>
          <a:lstStyle/>
          <a:p>
            <a:pPr marL="0" indent="0" algn="ctr">
              <a:buNone/>
            </a:pPr>
            <a:r>
              <a:rPr lang="tr-TR" sz="2800" dirty="0">
                <a:solidFill>
                  <a:schemeClr val="tx1"/>
                </a:solidFill>
                <a:latin typeface="Times New Roman" panose="02020603050405020304" pitchFamily="18" charset="0"/>
                <a:cs typeface="Times New Roman" panose="02020603050405020304" pitchFamily="18" charset="0"/>
              </a:rPr>
              <a:t>Plan, belirli eğitim amaçlarına ve program hedeflerine ulaşmak için öğretim etkinliklerinden hangilerinin seçileceğini, bunların öğrencilere niçin ve nasıl yaptırılacağını, hangi yardımcı ve tamamlayıcı kaynak ve araçların kullanılacağını, elde edilen başarının nasıl değerlendirileceğini önceden tasarlayıp kâğıt üzerinde </a:t>
            </a:r>
            <a:r>
              <a:rPr lang="tr-TR" sz="2800" dirty="0" smtClean="0">
                <a:solidFill>
                  <a:schemeClr val="tx1"/>
                </a:solidFill>
                <a:latin typeface="Times New Roman" panose="02020603050405020304" pitchFamily="18" charset="0"/>
                <a:cs typeface="Times New Roman" panose="02020603050405020304" pitchFamily="18" charset="0"/>
              </a:rPr>
              <a:t>saptamaktır.</a:t>
            </a:r>
            <a:endParaRPr lang="tr-TR" sz="2800" dirty="0">
              <a:solidFill>
                <a:schemeClr val="tx1"/>
              </a:solidFill>
              <a:latin typeface="Times New Roman" panose="02020603050405020304" pitchFamily="18" charset="0"/>
              <a:cs typeface="Times New Roman" panose="02020603050405020304" pitchFamily="18" charset="0"/>
            </a:endParaRPr>
          </a:p>
        </p:txBody>
      </p:sp>
      <p:pic>
        <p:nvPicPr>
          <p:cNvPr id="717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63688" y="888957"/>
            <a:ext cx="3384376" cy="148816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9662573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979712" y="692696"/>
            <a:ext cx="6589199" cy="1280890"/>
          </a:xfrm>
        </p:spPr>
        <p:txBody>
          <a:bodyPr>
            <a:normAutofit/>
          </a:bodyPr>
          <a:lstStyle/>
          <a:p>
            <a:r>
              <a:rPr lang="tr-TR" sz="4400" b="1" dirty="0" smtClean="0">
                <a:latin typeface="Segoe Script" panose="020B0504020000000003" pitchFamily="34" charset="0"/>
              </a:rPr>
              <a:t>PROGRAM NEDİR?</a:t>
            </a:r>
            <a:endParaRPr lang="tr-TR" sz="4400" b="1" dirty="0">
              <a:latin typeface="Segoe Script" panose="020B0504020000000003" pitchFamily="34" charset="0"/>
            </a:endParaRPr>
          </a:p>
        </p:txBody>
      </p:sp>
      <p:sp>
        <p:nvSpPr>
          <p:cNvPr id="3" name="İçerik Yer Tutucusu 2"/>
          <p:cNvSpPr>
            <a:spLocks noGrp="1"/>
          </p:cNvSpPr>
          <p:nvPr>
            <p:ph idx="1"/>
          </p:nvPr>
        </p:nvSpPr>
        <p:spPr>
          <a:xfrm>
            <a:off x="1942415" y="1772816"/>
            <a:ext cx="6591985" cy="4138406"/>
          </a:xfrm>
        </p:spPr>
        <p:txBody>
          <a:bodyPr>
            <a:normAutofit fontScale="92500" lnSpcReduction="10000"/>
          </a:bodyPr>
          <a:lstStyle/>
          <a:p>
            <a:pPr marL="0" indent="0" algn="ctr">
              <a:buNone/>
            </a:pPr>
            <a:r>
              <a:rPr lang="tr-TR" dirty="0" smtClean="0">
                <a:solidFill>
                  <a:schemeClr val="tx1"/>
                </a:solidFill>
              </a:rPr>
              <a:t> </a:t>
            </a:r>
            <a:r>
              <a:rPr lang="tr-TR" sz="3900" dirty="0" smtClean="0">
                <a:solidFill>
                  <a:schemeClr val="tx1"/>
                </a:solidFill>
                <a:latin typeface="Times New Roman" panose="02020603050405020304" pitchFamily="18" charset="0"/>
                <a:cs typeface="Times New Roman" panose="02020603050405020304" pitchFamily="18" charset="0"/>
              </a:rPr>
              <a:t>Eğitimde program </a:t>
            </a:r>
            <a:r>
              <a:rPr lang="tr-TR" sz="3900" dirty="0">
                <a:solidFill>
                  <a:schemeClr val="tx1"/>
                </a:solidFill>
                <a:latin typeface="Times New Roman" panose="02020603050405020304" pitchFamily="18" charset="0"/>
                <a:cs typeface="Times New Roman" panose="02020603050405020304" pitchFamily="18" charset="0"/>
              </a:rPr>
              <a:t>öğrencilerin ve okulun sorumluluk alanına giren tüm yaşantıları kaplar. Başka bir tanıma göre öğrencilerin istenilen hedeflere ulaşmasını sağlayacak</a:t>
            </a:r>
            <a:r>
              <a:rPr lang="tr-TR" sz="3900" dirty="0" smtClean="0">
                <a:solidFill>
                  <a:schemeClr val="tx1"/>
                </a:solidFill>
                <a:latin typeface="Times New Roman" panose="02020603050405020304" pitchFamily="18" charset="0"/>
                <a:cs typeface="Times New Roman" panose="02020603050405020304" pitchFamily="18" charset="0"/>
              </a:rPr>
              <a:t>, organize </a:t>
            </a:r>
            <a:r>
              <a:rPr lang="tr-TR" sz="3900" dirty="0">
                <a:solidFill>
                  <a:schemeClr val="tx1"/>
                </a:solidFill>
                <a:latin typeface="Times New Roman" panose="02020603050405020304" pitchFamily="18" charset="0"/>
                <a:cs typeface="Times New Roman" panose="02020603050405020304" pitchFamily="18" charset="0"/>
              </a:rPr>
              <a:t>edilmiş etkinliklerin tümüdür. Eğitim </a:t>
            </a:r>
            <a:r>
              <a:rPr lang="tr-TR" sz="3900" dirty="0" smtClean="0">
                <a:solidFill>
                  <a:schemeClr val="tx1"/>
                </a:solidFill>
                <a:latin typeface="Times New Roman" panose="02020603050405020304" pitchFamily="18" charset="0"/>
                <a:cs typeface="Times New Roman" panose="02020603050405020304" pitchFamily="18" charset="0"/>
              </a:rPr>
              <a:t>program yaşayan </a:t>
            </a:r>
            <a:r>
              <a:rPr lang="tr-TR" sz="3900" dirty="0">
                <a:solidFill>
                  <a:schemeClr val="tx1"/>
                </a:solidFill>
                <a:latin typeface="Times New Roman" panose="02020603050405020304" pitchFamily="18" charset="0"/>
                <a:cs typeface="Times New Roman" panose="02020603050405020304" pitchFamily="18" charset="0"/>
              </a:rPr>
              <a:t>dinamik bir </a:t>
            </a:r>
            <a:r>
              <a:rPr lang="tr-TR" sz="3900" dirty="0" smtClean="0">
                <a:solidFill>
                  <a:schemeClr val="tx1"/>
                </a:solidFill>
                <a:latin typeface="Times New Roman" panose="02020603050405020304" pitchFamily="18" charset="0"/>
                <a:cs typeface="Times New Roman" panose="02020603050405020304" pitchFamily="18" charset="0"/>
              </a:rPr>
              <a:t>olgudur.</a:t>
            </a:r>
            <a:endParaRPr lang="tr-TR" sz="39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8773078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403648" y="692696"/>
            <a:ext cx="7202760" cy="3777622"/>
          </a:xfrm>
        </p:spPr>
        <p:txBody>
          <a:bodyPr>
            <a:noAutofit/>
          </a:bodyPr>
          <a:lstStyle/>
          <a:p>
            <a:pPr marL="0" indent="0" algn="ctr">
              <a:buNone/>
            </a:pPr>
            <a:r>
              <a:rPr lang="tr-TR" sz="3200" dirty="0">
                <a:solidFill>
                  <a:schemeClr val="tx1"/>
                </a:solidFill>
                <a:latin typeface="Times New Roman" panose="02020603050405020304" pitchFamily="18" charset="0"/>
                <a:cs typeface="Times New Roman" panose="02020603050405020304" pitchFamily="18" charset="0"/>
              </a:rPr>
              <a:t>Hedeflerin belirlenmesi, kaynakların sağlanması, hedeflerle kaynaklar arasındaki ilişkilerin kurgulanması, plan ve program yapma işidir. Plan ve program kaynakları ekonomikleştirir, hedeflere götürücüdür, geleceğe bilinçle hazırlanma fırsatı </a:t>
            </a:r>
            <a:r>
              <a:rPr lang="tr-TR" sz="3200" dirty="0" smtClean="0">
                <a:solidFill>
                  <a:schemeClr val="tx1"/>
                </a:solidFill>
                <a:latin typeface="Times New Roman" panose="02020603050405020304" pitchFamily="18" charset="0"/>
                <a:cs typeface="Times New Roman" panose="02020603050405020304" pitchFamily="18" charset="0"/>
              </a:rPr>
              <a:t>verir. Eksiklikleri</a:t>
            </a:r>
            <a:r>
              <a:rPr lang="tr-TR" sz="3200" dirty="0">
                <a:solidFill>
                  <a:schemeClr val="tx1"/>
                </a:solidFill>
                <a:latin typeface="Times New Roman" panose="02020603050405020304" pitchFamily="18" charset="0"/>
                <a:cs typeface="Times New Roman" panose="02020603050405020304" pitchFamily="18" charset="0"/>
              </a:rPr>
              <a:t>, </a:t>
            </a:r>
            <a:r>
              <a:rPr lang="tr-TR" sz="3200" dirty="0" smtClean="0">
                <a:solidFill>
                  <a:schemeClr val="tx1"/>
                </a:solidFill>
                <a:latin typeface="Times New Roman" panose="02020603050405020304" pitchFamily="18" charset="0"/>
                <a:cs typeface="Times New Roman" panose="02020603050405020304" pitchFamily="18" charset="0"/>
              </a:rPr>
              <a:t>gereksinimleri </a:t>
            </a:r>
            <a:r>
              <a:rPr lang="tr-TR" sz="3200" dirty="0">
                <a:solidFill>
                  <a:schemeClr val="tx1"/>
                </a:solidFill>
                <a:latin typeface="Times New Roman" panose="02020603050405020304" pitchFamily="18" charset="0"/>
                <a:cs typeface="Times New Roman" panose="02020603050405020304" pitchFamily="18" charset="0"/>
              </a:rPr>
              <a:t>önceden gösterir, hedeflere ulaşma zamanı ve düzeyi hakkında uygulama öncesinde bilgi sağlar. Bu nedenlerle, eğitsel etkinlikler ciddi ve titiz bir plan gerektirir.</a:t>
            </a:r>
          </a:p>
        </p:txBody>
      </p:sp>
    </p:spTree>
    <p:extLst>
      <p:ext uri="{BB962C8B-B14F-4D97-AF65-F5344CB8AC3E}">
        <p14:creationId xmlns:p14="http://schemas.microsoft.com/office/powerpoint/2010/main" val="263211984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403648" y="980728"/>
            <a:ext cx="7600097" cy="5400600"/>
          </a:xfrm>
        </p:spPr>
        <p:txBody>
          <a:bodyPr>
            <a:noAutofit/>
          </a:bodyPr>
          <a:lstStyle/>
          <a:p>
            <a:pPr marL="0" indent="0">
              <a:buNone/>
            </a:pPr>
            <a:r>
              <a:rPr lang="tr-TR" sz="2800" dirty="0">
                <a:solidFill>
                  <a:schemeClr val="tx1"/>
                </a:solidFill>
                <a:latin typeface="Times New Roman" panose="02020603050405020304" pitchFamily="18" charset="0"/>
                <a:cs typeface="Times New Roman" panose="02020603050405020304" pitchFamily="18" charset="0"/>
              </a:rPr>
              <a:t>Bir eğitim planının ön değerlendirilmesinde şu sorulara yanıt </a:t>
            </a:r>
            <a:r>
              <a:rPr lang="tr-TR" sz="2800" dirty="0" smtClean="0">
                <a:solidFill>
                  <a:schemeClr val="tx1"/>
                </a:solidFill>
                <a:latin typeface="Times New Roman" panose="02020603050405020304" pitchFamily="18" charset="0"/>
                <a:cs typeface="Times New Roman" panose="02020603050405020304" pitchFamily="18" charset="0"/>
              </a:rPr>
              <a:t>verebilmelidir:</a:t>
            </a:r>
            <a:endParaRPr lang="tr-TR" sz="2800" dirty="0">
              <a:solidFill>
                <a:schemeClr val="tx1"/>
              </a:solidFill>
              <a:latin typeface="Times New Roman" panose="02020603050405020304" pitchFamily="18" charset="0"/>
              <a:cs typeface="Times New Roman" panose="02020603050405020304" pitchFamily="18" charset="0"/>
            </a:endParaRPr>
          </a:p>
          <a:p>
            <a:endParaRPr lang="tr-TR" sz="2800" dirty="0">
              <a:solidFill>
                <a:schemeClr val="tx1"/>
              </a:solidFill>
              <a:latin typeface="Times New Roman" panose="02020603050405020304" pitchFamily="18" charset="0"/>
              <a:cs typeface="Times New Roman" panose="02020603050405020304" pitchFamily="18" charset="0"/>
            </a:endParaRPr>
          </a:p>
          <a:p>
            <a:r>
              <a:rPr lang="tr-TR" sz="2800" dirty="0" smtClean="0">
                <a:solidFill>
                  <a:schemeClr val="tx1"/>
                </a:solidFill>
                <a:latin typeface="Times New Roman" panose="02020603050405020304" pitchFamily="18" charset="0"/>
                <a:cs typeface="Times New Roman" panose="02020603050405020304" pitchFamily="18" charset="0"/>
              </a:rPr>
              <a:t>  Öğretmenin </a:t>
            </a:r>
            <a:r>
              <a:rPr lang="tr-TR" sz="2800" dirty="0">
                <a:solidFill>
                  <a:schemeClr val="tx1"/>
                </a:solidFill>
                <a:latin typeface="Times New Roman" panose="02020603050405020304" pitchFamily="18" charset="0"/>
                <a:cs typeface="Times New Roman" panose="02020603050405020304" pitchFamily="18" charset="0"/>
              </a:rPr>
              <a:t>bir planı var mı?</a:t>
            </a:r>
          </a:p>
          <a:p>
            <a:endParaRPr lang="tr-TR" sz="2800" dirty="0">
              <a:solidFill>
                <a:schemeClr val="tx1"/>
              </a:solidFill>
              <a:latin typeface="Times New Roman" panose="02020603050405020304" pitchFamily="18" charset="0"/>
              <a:cs typeface="Times New Roman" panose="02020603050405020304" pitchFamily="18" charset="0"/>
            </a:endParaRPr>
          </a:p>
          <a:p>
            <a:r>
              <a:rPr lang="tr-TR" sz="2800" dirty="0" smtClean="0">
                <a:solidFill>
                  <a:schemeClr val="tx1"/>
                </a:solidFill>
                <a:latin typeface="Times New Roman" panose="02020603050405020304" pitchFamily="18" charset="0"/>
                <a:cs typeface="Times New Roman" panose="02020603050405020304" pitchFamily="18" charset="0"/>
              </a:rPr>
              <a:t>  Bu </a:t>
            </a:r>
            <a:r>
              <a:rPr lang="tr-TR" sz="2800" dirty="0">
                <a:solidFill>
                  <a:schemeClr val="tx1"/>
                </a:solidFill>
                <a:latin typeface="Times New Roman" panose="02020603050405020304" pitchFamily="18" charset="0"/>
                <a:cs typeface="Times New Roman" panose="02020603050405020304" pitchFamily="18" charset="0"/>
              </a:rPr>
              <a:t>plan eğitsel hedeflere götürücü müdür?</a:t>
            </a:r>
          </a:p>
          <a:p>
            <a:endParaRPr lang="tr-TR" sz="2800" dirty="0">
              <a:solidFill>
                <a:schemeClr val="tx1"/>
              </a:solidFill>
              <a:latin typeface="Times New Roman" panose="02020603050405020304" pitchFamily="18" charset="0"/>
              <a:cs typeface="Times New Roman" panose="02020603050405020304" pitchFamily="18" charset="0"/>
            </a:endParaRPr>
          </a:p>
          <a:p>
            <a:r>
              <a:rPr lang="tr-TR" sz="2800" dirty="0" smtClean="0">
                <a:solidFill>
                  <a:schemeClr val="tx1"/>
                </a:solidFill>
                <a:latin typeface="Times New Roman" panose="02020603050405020304" pitchFamily="18" charset="0"/>
                <a:cs typeface="Times New Roman" panose="02020603050405020304" pitchFamily="18" charset="0"/>
              </a:rPr>
              <a:t>  Öğretmen </a:t>
            </a:r>
            <a:r>
              <a:rPr lang="tr-TR" sz="2800" dirty="0">
                <a:solidFill>
                  <a:schemeClr val="tx1"/>
                </a:solidFill>
                <a:latin typeface="Times New Roman" panose="02020603050405020304" pitchFamily="18" charset="0"/>
                <a:cs typeface="Times New Roman" panose="02020603050405020304" pitchFamily="18" charset="0"/>
              </a:rPr>
              <a:t>bu planı uygulayarak eğitsel hedeflere ulaşabiliyor mudur</a:t>
            </a:r>
            <a:r>
              <a:rPr lang="tr-TR" sz="2800" dirty="0"/>
              <a:t>?</a:t>
            </a:r>
          </a:p>
        </p:txBody>
      </p:sp>
    </p:spTree>
    <p:extLst>
      <p:ext uri="{BB962C8B-B14F-4D97-AF65-F5344CB8AC3E}">
        <p14:creationId xmlns:p14="http://schemas.microsoft.com/office/powerpoint/2010/main" val="46377949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619673" y="624110"/>
            <a:ext cx="6914728" cy="1280890"/>
          </a:xfrm>
        </p:spPr>
        <p:txBody>
          <a:bodyPr>
            <a:normAutofit/>
          </a:bodyPr>
          <a:lstStyle/>
          <a:p>
            <a:r>
              <a:rPr lang="tr-TR" b="1" dirty="0" smtClean="0">
                <a:latin typeface="Segoe Script" panose="020B0504020000000003" pitchFamily="34" charset="0"/>
              </a:rPr>
              <a:t>EĞİTİM PROGRAMI HAZIRLAMA</a:t>
            </a:r>
            <a:endParaRPr lang="tr-TR" b="1" dirty="0">
              <a:latin typeface="Segoe Script" panose="020B0504020000000003" pitchFamily="34" charset="0"/>
            </a:endParaRPr>
          </a:p>
        </p:txBody>
      </p:sp>
      <p:sp>
        <p:nvSpPr>
          <p:cNvPr id="3" name="İçerik Yer Tutucusu 2"/>
          <p:cNvSpPr>
            <a:spLocks noGrp="1"/>
          </p:cNvSpPr>
          <p:nvPr>
            <p:ph idx="1"/>
          </p:nvPr>
        </p:nvSpPr>
        <p:spPr>
          <a:xfrm>
            <a:off x="1952420" y="2132856"/>
            <a:ext cx="6591985" cy="4392488"/>
          </a:xfrm>
        </p:spPr>
        <p:txBody>
          <a:bodyPr>
            <a:normAutofit fontScale="92500" lnSpcReduction="20000"/>
          </a:bodyPr>
          <a:lstStyle/>
          <a:p>
            <a:r>
              <a:rPr lang="tr-TR" sz="2600" dirty="0">
                <a:solidFill>
                  <a:schemeClr val="tx1"/>
                </a:solidFill>
                <a:latin typeface="Times New Roman" panose="02020603050405020304" pitchFamily="18" charset="0"/>
                <a:cs typeface="Times New Roman" panose="02020603050405020304" pitchFamily="18" charset="0"/>
              </a:rPr>
              <a:t>İ</a:t>
            </a:r>
            <a:r>
              <a:rPr lang="tr-TR" sz="2600" dirty="0" smtClean="0">
                <a:solidFill>
                  <a:schemeClr val="tx1"/>
                </a:solidFill>
                <a:latin typeface="Times New Roman" panose="02020603050405020304" pitchFamily="18" charset="0"/>
                <a:cs typeface="Times New Roman" panose="02020603050405020304" pitchFamily="18" charset="0"/>
              </a:rPr>
              <a:t>HTİYAÇ</a:t>
            </a:r>
          </a:p>
          <a:p>
            <a:r>
              <a:rPr lang="tr-TR" sz="2600" dirty="0" smtClean="0">
                <a:solidFill>
                  <a:schemeClr val="tx1"/>
                </a:solidFill>
                <a:latin typeface="Times New Roman" panose="02020603050405020304" pitchFamily="18" charset="0"/>
                <a:cs typeface="Times New Roman" panose="02020603050405020304" pitchFamily="18" charset="0"/>
              </a:rPr>
              <a:t>KATILIMCI ANALİZİ</a:t>
            </a:r>
          </a:p>
          <a:p>
            <a:r>
              <a:rPr lang="tr-TR" sz="2600" dirty="0" smtClean="0">
                <a:solidFill>
                  <a:schemeClr val="tx1"/>
                </a:solidFill>
                <a:latin typeface="Times New Roman" panose="02020603050405020304" pitchFamily="18" charset="0"/>
                <a:cs typeface="Times New Roman" panose="02020603050405020304" pitchFamily="18" charset="0"/>
              </a:rPr>
              <a:t>AMAÇ </a:t>
            </a:r>
            <a:r>
              <a:rPr lang="tr-TR" sz="2600" dirty="0">
                <a:solidFill>
                  <a:schemeClr val="tx1"/>
                </a:solidFill>
                <a:latin typeface="Times New Roman" panose="02020603050405020304" pitchFamily="18" charset="0"/>
                <a:cs typeface="Times New Roman" panose="02020603050405020304" pitchFamily="18" charset="0"/>
              </a:rPr>
              <a:t>VE </a:t>
            </a:r>
            <a:r>
              <a:rPr lang="tr-TR" sz="2600" dirty="0" smtClean="0">
                <a:solidFill>
                  <a:schemeClr val="tx1"/>
                </a:solidFill>
                <a:latin typeface="Times New Roman" panose="02020603050405020304" pitchFamily="18" charset="0"/>
                <a:cs typeface="Times New Roman" panose="02020603050405020304" pitchFamily="18" charset="0"/>
              </a:rPr>
              <a:t>HEDEFLER</a:t>
            </a:r>
          </a:p>
          <a:p>
            <a:r>
              <a:rPr lang="tr-TR" sz="2600" dirty="0" smtClean="0">
                <a:solidFill>
                  <a:schemeClr val="tx1"/>
                </a:solidFill>
                <a:latin typeface="Times New Roman" panose="02020603050405020304" pitchFamily="18" charset="0"/>
                <a:cs typeface="Times New Roman" panose="02020603050405020304" pitchFamily="18" charset="0"/>
              </a:rPr>
              <a:t>EĞİTİM </a:t>
            </a:r>
            <a:r>
              <a:rPr lang="tr-TR" sz="2600" dirty="0">
                <a:solidFill>
                  <a:schemeClr val="tx1"/>
                </a:solidFill>
                <a:latin typeface="Times New Roman" panose="02020603050405020304" pitchFamily="18" charset="0"/>
                <a:cs typeface="Times New Roman" panose="02020603050405020304" pitchFamily="18" charset="0"/>
              </a:rPr>
              <a:t>BÜTÇECİ- </a:t>
            </a:r>
            <a:r>
              <a:rPr lang="tr-TR" sz="2600" dirty="0" smtClean="0">
                <a:solidFill>
                  <a:schemeClr val="tx1"/>
                </a:solidFill>
                <a:latin typeface="Times New Roman" panose="02020603050405020304" pitchFamily="18" charset="0"/>
                <a:cs typeface="Times New Roman" panose="02020603050405020304" pitchFamily="18" charset="0"/>
              </a:rPr>
              <a:t>DESTEK</a:t>
            </a:r>
          </a:p>
          <a:p>
            <a:r>
              <a:rPr lang="tr-TR" sz="2600" dirty="0" smtClean="0">
                <a:solidFill>
                  <a:schemeClr val="tx1"/>
                </a:solidFill>
                <a:latin typeface="Times New Roman" panose="02020603050405020304" pitchFamily="18" charset="0"/>
                <a:cs typeface="Times New Roman" panose="02020603050405020304" pitchFamily="18" charset="0"/>
              </a:rPr>
              <a:t>İŞ-ZAMAN PLANI</a:t>
            </a:r>
          </a:p>
          <a:p>
            <a:r>
              <a:rPr lang="tr-TR" sz="2600" dirty="0" smtClean="0">
                <a:solidFill>
                  <a:schemeClr val="tx1"/>
                </a:solidFill>
                <a:latin typeface="Times New Roman" panose="02020603050405020304" pitchFamily="18" charset="0"/>
                <a:cs typeface="Times New Roman" panose="02020603050405020304" pitchFamily="18" charset="0"/>
              </a:rPr>
              <a:t>EKİP OLUŞTURMA</a:t>
            </a:r>
          </a:p>
          <a:p>
            <a:r>
              <a:rPr lang="tr-TR" sz="2600" dirty="0" smtClean="0">
                <a:solidFill>
                  <a:schemeClr val="tx1"/>
                </a:solidFill>
                <a:latin typeface="Times New Roman" panose="02020603050405020304" pitchFamily="18" charset="0"/>
                <a:cs typeface="Times New Roman" panose="02020603050405020304" pitchFamily="18" charset="0"/>
              </a:rPr>
              <a:t>PROGRAM MODELİ</a:t>
            </a:r>
          </a:p>
          <a:p>
            <a:r>
              <a:rPr lang="tr-TR" sz="2600" dirty="0" smtClean="0">
                <a:solidFill>
                  <a:schemeClr val="tx1"/>
                </a:solidFill>
                <a:latin typeface="Times New Roman" panose="02020603050405020304" pitchFamily="18" charset="0"/>
                <a:cs typeface="Times New Roman" panose="02020603050405020304" pitchFamily="18" charset="0"/>
              </a:rPr>
              <a:t>DEĞERLENDİRME ARAÇLARI</a:t>
            </a:r>
          </a:p>
          <a:p>
            <a:r>
              <a:rPr lang="tr-TR" sz="2600" dirty="0" smtClean="0">
                <a:solidFill>
                  <a:schemeClr val="tx1"/>
                </a:solidFill>
                <a:latin typeface="Times New Roman" panose="02020603050405020304" pitchFamily="18" charset="0"/>
                <a:cs typeface="Times New Roman" panose="02020603050405020304" pitchFamily="18" charset="0"/>
              </a:rPr>
              <a:t> UYGULAMA</a:t>
            </a:r>
          </a:p>
          <a:p>
            <a:r>
              <a:rPr lang="tr-TR" sz="2600" dirty="0" smtClean="0">
                <a:solidFill>
                  <a:schemeClr val="tx1"/>
                </a:solidFill>
                <a:latin typeface="Times New Roman" panose="02020603050405020304" pitchFamily="18" charset="0"/>
                <a:cs typeface="Times New Roman" panose="02020603050405020304" pitchFamily="18" charset="0"/>
              </a:rPr>
              <a:t>DEĞERLENDİRME</a:t>
            </a:r>
          </a:p>
          <a:p>
            <a:pPr marL="0" indent="0">
              <a:buNone/>
            </a:pPr>
            <a:endParaRPr lang="tr-TR" dirty="0"/>
          </a:p>
        </p:txBody>
      </p:sp>
    </p:spTree>
    <p:extLst>
      <p:ext uri="{BB962C8B-B14F-4D97-AF65-F5344CB8AC3E}">
        <p14:creationId xmlns:p14="http://schemas.microsoft.com/office/powerpoint/2010/main" val="95533375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331641" y="404664"/>
            <a:ext cx="7812360" cy="1280890"/>
          </a:xfrm>
        </p:spPr>
        <p:txBody>
          <a:bodyPr>
            <a:normAutofit fontScale="90000"/>
          </a:bodyPr>
          <a:lstStyle/>
          <a:p>
            <a:r>
              <a:rPr lang="tr-TR" b="1" dirty="0" smtClean="0">
                <a:latin typeface="Segoe Script" panose="020B0504020000000003" pitchFamily="34" charset="0"/>
              </a:rPr>
              <a:t>DERS PLANI VE PROGRAMI HAZIRLARKEN DİKKAT EDİLECEK HUSUSLAR:</a:t>
            </a:r>
            <a:endParaRPr lang="tr-TR" b="1" dirty="0">
              <a:latin typeface="Segoe Script" panose="020B0504020000000003" pitchFamily="34" charset="0"/>
            </a:endParaRPr>
          </a:p>
        </p:txBody>
      </p:sp>
      <p:sp>
        <p:nvSpPr>
          <p:cNvPr id="3" name="İçerik Yer Tutucusu 2"/>
          <p:cNvSpPr>
            <a:spLocks noGrp="1"/>
          </p:cNvSpPr>
          <p:nvPr>
            <p:ph idx="1"/>
          </p:nvPr>
        </p:nvSpPr>
        <p:spPr>
          <a:xfrm>
            <a:off x="1331640" y="2095629"/>
            <a:ext cx="7272807" cy="4752528"/>
          </a:xfrm>
        </p:spPr>
        <p:txBody>
          <a:bodyPr>
            <a:noAutofit/>
          </a:bodyPr>
          <a:lstStyle/>
          <a:p>
            <a:pPr marL="0" indent="0">
              <a:buNone/>
            </a:pPr>
            <a:r>
              <a:rPr lang="tr-TR" sz="2400" b="1" dirty="0" smtClean="0">
                <a:solidFill>
                  <a:schemeClr val="tx1"/>
                </a:solidFill>
                <a:latin typeface="Times New Roman" panose="02020603050405020304" pitchFamily="18" charset="0"/>
                <a:cs typeface="Times New Roman" panose="02020603050405020304" pitchFamily="18" charset="0"/>
              </a:rPr>
              <a:t>Dikkat </a:t>
            </a:r>
            <a:r>
              <a:rPr lang="tr-TR" sz="2400" b="1" dirty="0">
                <a:solidFill>
                  <a:schemeClr val="tx1"/>
                </a:solidFill>
                <a:latin typeface="Times New Roman" panose="02020603050405020304" pitchFamily="18" charset="0"/>
                <a:cs typeface="Times New Roman" panose="02020603050405020304" pitchFamily="18" charset="0"/>
              </a:rPr>
              <a:t>Çekme: </a:t>
            </a:r>
            <a:r>
              <a:rPr lang="tr-TR" sz="2400" dirty="0">
                <a:solidFill>
                  <a:schemeClr val="tx1"/>
                </a:solidFill>
                <a:latin typeface="Times New Roman" panose="02020603050405020304" pitchFamily="18" charset="0"/>
                <a:cs typeface="Times New Roman" panose="02020603050405020304" pitchFamily="18" charset="0"/>
              </a:rPr>
              <a:t>Öğretmen dersin başında öğrencinin dikkatini çekmek için bir olay, anı, fıkra ya da espri ile derse başlar.</a:t>
            </a:r>
          </a:p>
          <a:p>
            <a:pPr marL="0" indent="0">
              <a:buNone/>
            </a:pPr>
            <a:r>
              <a:rPr lang="tr-TR" sz="2400" b="1" dirty="0">
                <a:solidFill>
                  <a:schemeClr val="tx1"/>
                </a:solidFill>
                <a:latin typeface="Times New Roman" panose="02020603050405020304" pitchFamily="18" charset="0"/>
                <a:cs typeface="Times New Roman" panose="02020603050405020304" pitchFamily="18" charset="0"/>
              </a:rPr>
              <a:t>Güdüleme-İstekli Kılma: </a:t>
            </a:r>
            <a:r>
              <a:rPr lang="tr-TR" sz="2400" dirty="0">
                <a:solidFill>
                  <a:schemeClr val="tx1"/>
                </a:solidFill>
                <a:latin typeface="Times New Roman" panose="02020603050405020304" pitchFamily="18" charset="0"/>
                <a:cs typeface="Times New Roman" panose="02020603050405020304" pitchFamily="18" charset="0"/>
              </a:rPr>
              <a:t>Öğrenciler konuyu niçin öğrendikleri, öğrendiklerinin bir sonraki derste ya da yaşamlarında nasıl işe yaracağı hakkında bilgi sahibi olurlar.</a:t>
            </a:r>
          </a:p>
          <a:p>
            <a:pPr marL="0" indent="0">
              <a:buNone/>
            </a:pPr>
            <a:r>
              <a:rPr lang="tr-TR" sz="2400" b="1" dirty="0">
                <a:solidFill>
                  <a:schemeClr val="tx1"/>
                </a:solidFill>
                <a:latin typeface="Times New Roman" panose="02020603050405020304" pitchFamily="18" charset="0"/>
                <a:cs typeface="Times New Roman" panose="02020603050405020304" pitchFamily="18" charset="0"/>
              </a:rPr>
              <a:t>Gözden Geçirme: </a:t>
            </a:r>
            <a:r>
              <a:rPr lang="tr-TR" sz="2400" dirty="0">
                <a:solidFill>
                  <a:schemeClr val="tx1"/>
                </a:solidFill>
                <a:latin typeface="Times New Roman" panose="02020603050405020304" pitchFamily="18" charset="0"/>
                <a:cs typeface="Times New Roman" panose="02020603050405020304" pitchFamily="18" charset="0"/>
              </a:rPr>
              <a:t>Öğrencilerin neyi, nasıl kazanacakları konusunda bilgi sahibi olmaları gerekir. Böyle olunca öğrenciler dersi daha dikkatli ve ilgiyle izlerler</a:t>
            </a:r>
            <a:r>
              <a:rPr lang="tr-TR" sz="2400" dirty="0" smtClean="0">
                <a:solidFill>
                  <a:schemeClr val="tx1"/>
                </a:solidFill>
                <a:latin typeface="Times New Roman" panose="02020603050405020304" pitchFamily="18" charset="0"/>
                <a:cs typeface="Times New Roman" panose="02020603050405020304" pitchFamily="18" charset="0"/>
              </a:rPr>
              <a:t>.</a:t>
            </a:r>
            <a:endParaRPr lang="tr-TR" sz="24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9150235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475656" y="1412776"/>
            <a:ext cx="7130752" cy="4858486"/>
          </a:xfrm>
        </p:spPr>
        <p:txBody>
          <a:bodyPr>
            <a:normAutofit/>
          </a:bodyPr>
          <a:lstStyle/>
          <a:p>
            <a:pPr marL="0" indent="0">
              <a:buNone/>
            </a:pPr>
            <a:r>
              <a:rPr lang="tr-TR" sz="2800" b="1" dirty="0">
                <a:solidFill>
                  <a:schemeClr val="tx1"/>
                </a:solidFill>
                <a:latin typeface="Times New Roman" panose="02020603050405020304" pitchFamily="18" charset="0"/>
                <a:cs typeface="Times New Roman" panose="02020603050405020304" pitchFamily="18" charset="0"/>
              </a:rPr>
              <a:t>Hedef-Davranışı Söyleme: </a:t>
            </a:r>
            <a:r>
              <a:rPr lang="tr-TR" sz="2800" dirty="0">
                <a:solidFill>
                  <a:schemeClr val="tx1"/>
                </a:solidFill>
                <a:latin typeface="Times New Roman" panose="02020603050405020304" pitchFamily="18" charset="0"/>
                <a:cs typeface="Times New Roman" panose="02020603050405020304" pitchFamily="18" charset="0"/>
              </a:rPr>
              <a:t>Öğrencilere kazandırılacak hedef ve davranışların neler olduğu söylenir.</a:t>
            </a:r>
          </a:p>
          <a:p>
            <a:pPr marL="0" indent="0">
              <a:buNone/>
            </a:pPr>
            <a:r>
              <a:rPr lang="tr-TR" sz="2800" b="1" dirty="0">
                <a:solidFill>
                  <a:schemeClr val="tx1"/>
                </a:solidFill>
                <a:latin typeface="Times New Roman" panose="02020603050405020304" pitchFamily="18" charset="0"/>
                <a:cs typeface="Times New Roman" panose="02020603050405020304" pitchFamily="18" charset="0"/>
              </a:rPr>
              <a:t>Geçiş-Açıklama: </a:t>
            </a:r>
            <a:r>
              <a:rPr lang="tr-TR" sz="2800" dirty="0">
                <a:solidFill>
                  <a:schemeClr val="tx1"/>
                </a:solidFill>
                <a:latin typeface="Times New Roman" panose="02020603050405020304" pitchFamily="18" charset="0"/>
                <a:cs typeface="Times New Roman" panose="02020603050405020304" pitchFamily="18" charset="0"/>
              </a:rPr>
              <a:t>Öğretmenin dersin geliştirme bölümüne girmeden önce açıklama yapması ve kullanılacak araç-gereçlerin sunulmasıdır.</a:t>
            </a:r>
          </a:p>
          <a:p>
            <a:pPr marL="0" indent="0">
              <a:buNone/>
            </a:pPr>
            <a:r>
              <a:rPr lang="tr-TR" sz="2800" b="1" dirty="0">
                <a:solidFill>
                  <a:schemeClr val="tx1"/>
                </a:solidFill>
                <a:latin typeface="Times New Roman" panose="02020603050405020304" pitchFamily="18" charset="0"/>
                <a:cs typeface="Times New Roman" panose="02020603050405020304" pitchFamily="18" charset="0"/>
              </a:rPr>
              <a:t>Geliştirme-Sunu: </a:t>
            </a:r>
            <a:r>
              <a:rPr lang="tr-TR" sz="2800" dirty="0">
                <a:solidFill>
                  <a:schemeClr val="tx1"/>
                </a:solidFill>
                <a:latin typeface="Times New Roman" panose="02020603050405020304" pitchFamily="18" charset="0"/>
                <a:cs typeface="Times New Roman" panose="02020603050405020304" pitchFamily="18" charset="0"/>
              </a:rPr>
              <a:t>Öğrenciye kazandırılacak beceri ve davranışların uygulamasının yapılacağı her türlü etkinliği kapsar. </a:t>
            </a:r>
            <a:endParaRPr lang="tr-TR" sz="2800" dirty="0" smtClean="0">
              <a:solidFill>
                <a:schemeClr val="tx1"/>
              </a:solidFill>
              <a:latin typeface="Times New Roman" panose="02020603050405020304" pitchFamily="18" charset="0"/>
              <a:cs typeface="Times New Roman" panose="02020603050405020304" pitchFamily="18" charset="0"/>
            </a:endParaRPr>
          </a:p>
          <a:p>
            <a:pPr marL="0" indent="0">
              <a:buNone/>
            </a:pPr>
            <a:endParaRPr lang="tr-TR" dirty="0"/>
          </a:p>
        </p:txBody>
      </p:sp>
    </p:spTree>
    <p:extLst>
      <p:ext uri="{BB962C8B-B14F-4D97-AF65-F5344CB8AC3E}">
        <p14:creationId xmlns:p14="http://schemas.microsoft.com/office/powerpoint/2010/main" val="2648955879"/>
      </p:ext>
    </p:extLst>
  </p:cSld>
  <p:clrMapOvr>
    <a:masterClrMapping/>
  </p:clrMapOvr>
  <p:timing>
    <p:tnLst>
      <p:par>
        <p:cTn id="1" dur="indefinite" restart="never" nodeType="tmRoot"/>
      </p:par>
    </p:tnLst>
  </p:timing>
</p:sld>
</file>

<file path=ppt/theme/theme1.xml><?xml version="1.0" encoding="utf-8"?>
<a:theme xmlns:a="http://schemas.openxmlformats.org/drawingml/2006/main" name="Duman">
  <a:themeElements>
    <a:clrScheme name="Duman">
      <a:dk1>
        <a:sysClr val="windowText" lastClr="000000"/>
      </a:dk1>
      <a:lt1>
        <a:sysClr val="window" lastClr="FFFFFF"/>
      </a:lt1>
      <a:dk2>
        <a:srgbClr val="2E5369"/>
      </a:dk2>
      <a:lt2>
        <a:srgbClr val="CFE2E7"/>
      </a:lt2>
      <a:accent1>
        <a:srgbClr val="353535"/>
      </a:accent1>
      <a:accent2>
        <a:srgbClr val="1CACE3"/>
      </a:accent2>
      <a:accent3>
        <a:srgbClr val="265991"/>
      </a:accent3>
      <a:accent4>
        <a:srgbClr val="7E40CC"/>
      </a:accent4>
      <a:accent5>
        <a:srgbClr val="B927E9"/>
      </a:accent5>
      <a:accent6>
        <a:srgbClr val="E833BF"/>
      </a:accent6>
      <a:hlink>
        <a:srgbClr val="2DA0F1"/>
      </a:hlink>
      <a:folHlink>
        <a:srgbClr val="7ED1E6"/>
      </a:folHlink>
    </a:clrScheme>
    <a:fontScheme name="Duman">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uman">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4F34B87B-9C7A-41AE-A6CB-48536223DFFD}"/>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325</TotalTime>
  <Words>652</Words>
  <Application>Microsoft Office PowerPoint</Application>
  <PresentationFormat>Ekran Gösterisi (4:3)</PresentationFormat>
  <Paragraphs>102</Paragraphs>
  <Slides>20</Slides>
  <Notes>1</Notes>
  <HiddenSlides>0</HiddenSlides>
  <MMClips>0</MMClips>
  <ScaleCrop>false</ScaleCrop>
  <HeadingPairs>
    <vt:vector size="6" baseType="variant">
      <vt:variant>
        <vt:lpstr>Kullanılan Yazı Tipleri</vt:lpstr>
      </vt:variant>
      <vt:variant>
        <vt:i4>7</vt:i4>
      </vt:variant>
      <vt:variant>
        <vt:lpstr>Tema</vt:lpstr>
      </vt:variant>
      <vt:variant>
        <vt:i4>1</vt:i4>
      </vt:variant>
      <vt:variant>
        <vt:lpstr>Slayt Başlıkları</vt:lpstr>
      </vt:variant>
      <vt:variant>
        <vt:i4>20</vt:i4>
      </vt:variant>
    </vt:vector>
  </HeadingPairs>
  <TitlesOfParts>
    <vt:vector size="28" baseType="lpstr">
      <vt:lpstr>Arial</vt:lpstr>
      <vt:lpstr>Calibri</vt:lpstr>
      <vt:lpstr>Century Gothic</vt:lpstr>
      <vt:lpstr>Segoe Script</vt:lpstr>
      <vt:lpstr>Times New Roman</vt:lpstr>
      <vt:lpstr>Wingdings</vt:lpstr>
      <vt:lpstr>Wingdings 3</vt:lpstr>
      <vt:lpstr>Duman</vt:lpstr>
      <vt:lpstr>SINIF YÖNETİMİ  VE  BOYUTLARI </vt:lpstr>
      <vt:lpstr>SINIF YÖNETİMİ</vt:lpstr>
      <vt:lpstr>SINIF YÖNETİMİNİ ETKİLEYEN FAKTÖRLER </vt:lpstr>
      <vt:lpstr>Sınıf Yönetiminde Öğretmenin Bazı Görevleri</vt:lpstr>
      <vt:lpstr>PowerPoint Sunusu</vt:lpstr>
      <vt:lpstr>ÇAĞDAŞ SINIF  YÖNETİMİ</vt:lpstr>
      <vt:lpstr>SINIF YÖNETİMİ BOYUTLARI</vt:lpstr>
      <vt:lpstr>Fiziksel  Düzen</vt:lpstr>
      <vt:lpstr>PLAN  VE  PROGRAM </vt:lpstr>
      <vt:lpstr>ZAMAN</vt:lpstr>
      <vt:lpstr>İLİŞKİ DÜZENLEMELERİ</vt:lpstr>
      <vt:lpstr>DAVRANIŞ DÜZENLEMELERİ</vt:lpstr>
      <vt:lpstr>PROGRAM-PLAN HAZIRLIKLARI</vt:lpstr>
      <vt:lpstr>PLAN  NEDİR?</vt:lpstr>
      <vt:lpstr>PROGRAM NEDİR?</vt:lpstr>
      <vt:lpstr>PowerPoint Sunusu</vt:lpstr>
      <vt:lpstr>PowerPoint Sunusu</vt:lpstr>
      <vt:lpstr>EĞİTİM PROGRAMI HAZIRLAMA</vt:lpstr>
      <vt:lpstr>DERS PLANI VE PROGRAMI HAZIRLARKEN DİKKAT EDİLECEK HUSUSLAR:</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SINIF YÖNETİMİ VE BOYUTLARI </dc:title>
  <dc:creator>Utku</dc:creator>
  <cp:lastModifiedBy>Etem</cp:lastModifiedBy>
  <cp:revision>34</cp:revision>
  <dcterms:created xsi:type="dcterms:W3CDTF">2017-10-03T14:52:37Z</dcterms:created>
  <dcterms:modified xsi:type="dcterms:W3CDTF">2018-10-09T07:46:19Z</dcterms:modified>
</cp:coreProperties>
</file>